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5069" r:id="rId1"/>
    <p:sldMasterId id="2147483648" r:id="rId2"/>
  </p:sldMasterIdLst>
  <p:notesMasterIdLst>
    <p:notesMasterId r:id="rId18"/>
  </p:notesMasterIdLst>
  <p:handoutMasterIdLst>
    <p:handoutMasterId r:id="rId19"/>
  </p:handoutMasterIdLst>
  <p:sldIdLst>
    <p:sldId id="553" r:id="rId3"/>
    <p:sldId id="552" r:id="rId4"/>
    <p:sldId id="554" r:id="rId5"/>
    <p:sldId id="557" r:id="rId6"/>
    <p:sldId id="564" r:id="rId7"/>
    <p:sldId id="563" r:id="rId8"/>
    <p:sldId id="565" r:id="rId9"/>
    <p:sldId id="566" r:id="rId10"/>
    <p:sldId id="567" r:id="rId11"/>
    <p:sldId id="568" r:id="rId12"/>
    <p:sldId id="569" r:id="rId13"/>
    <p:sldId id="570" r:id="rId14"/>
    <p:sldId id="571" r:id="rId15"/>
    <p:sldId id="572" r:id="rId16"/>
    <p:sldId id="559" r:id="rId17"/>
  </p:sldIdLst>
  <p:sldSz cx="7559675" cy="10691813"/>
  <p:notesSz cx="6797675" cy="9926638"/>
  <p:embeddedFontLst>
    <p:embeddedFont>
      <p:font typeface="Akzidenz-Grotesk BQ" charset="0"/>
      <p:bold r:id="rId20"/>
    </p:embeddedFont>
    <p:embeddedFont>
      <p:font typeface="Arial Black" panose="020B0A04020102020204" pitchFamily="34" charset="0"/>
      <p:bold r:id="rId21"/>
    </p:embeddedFont>
  </p:embeddedFontLst>
  <p:defaultTextStyle>
    <a:defPPr>
      <a:defRPr lang="pt-BR"/>
    </a:defPPr>
    <a:lvl1pPr algn="l" rtl="0" eaLnBrk="0" fontAlgn="base" hangingPunct="0">
      <a:spcBef>
        <a:spcPct val="0"/>
      </a:spcBef>
      <a:spcAft>
        <a:spcPct val="0"/>
      </a:spcAft>
      <a:defRPr sz="1788" kern="1200">
        <a:solidFill>
          <a:srgbClr val="000000"/>
        </a:solidFill>
        <a:latin typeface="Arial" panose="020B0604020202020204" pitchFamily="34" charset="0"/>
        <a:ea typeface="+mn-ea"/>
        <a:cs typeface="Arial" panose="020B0604020202020204" pitchFamily="34" charset="0"/>
        <a:sym typeface="Arial" panose="020B0604020202020204" pitchFamily="34" charset="0"/>
      </a:defRPr>
    </a:lvl1pPr>
    <a:lvl2pPr marL="583997" algn="l" rtl="0" eaLnBrk="0" fontAlgn="base" hangingPunct="0">
      <a:spcBef>
        <a:spcPct val="0"/>
      </a:spcBef>
      <a:spcAft>
        <a:spcPct val="0"/>
      </a:spcAft>
      <a:defRPr sz="1788" kern="1200">
        <a:solidFill>
          <a:srgbClr val="000000"/>
        </a:solidFill>
        <a:latin typeface="Arial" panose="020B0604020202020204" pitchFamily="34" charset="0"/>
        <a:ea typeface="+mn-ea"/>
        <a:cs typeface="Arial" panose="020B0604020202020204" pitchFamily="34" charset="0"/>
        <a:sym typeface="Arial" panose="020B0604020202020204" pitchFamily="34" charset="0"/>
      </a:defRPr>
    </a:lvl2pPr>
    <a:lvl3pPr marL="1167995" algn="l" rtl="0" eaLnBrk="0" fontAlgn="base" hangingPunct="0">
      <a:spcBef>
        <a:spcPct val="0"/>
      </a:spcBef>
      <a:spcAft>
        <a:spcPct val="0"/>
      </a:spcAft>
      <a:defRPr sz="1788" kern="1200">
        <a:solidFill>
          <a:srgbClr val="000000"/>
        </a:solidFill>
        <a:latin typeface="Arial" panose="020B0604020202020204" pitchFamily="34" charset="0"/>
        <a:ea typeface="+mn-ea"/>
        <a:cs typeface="Arial" panose="020B0604020202020204" pitchFamily="34" charset="0"/>
        <a:sym typeface="Arial" panose="020B0604020202020204" pitchFamily="34" charset="0"/>
      </a:defRPr>
    </a:lvl3pPr>
    <a:lvl4pPr marL="1751992" algn="l" rtl="0" eaLnBrk="0" fontAlgn="base" hangingPunct="0">
      <a:spcBef>
        <a:spcPct val="0"/>
      </a:spcBef>
      <a:spcAft>
        <a:spcPct val="0"/>
      </a:spcAft>
      <a:defRPr sz="1788" kern="1200">
        <a:solidFill>
          <a:srgbClr val="000000"/>
        </a:solidFill>
        <a:latin typeface="Arial" panose="020B0604020202020204" pitchFamily="34" charset="0"/>
        <a:ea typeface="+mn-ea"/>
        <a:cs typeface="Arial" panose="020B0604020202020204" pitchFamily="34" charset="0"/>
        <a:sym typeface="Arial" panose="020B0604020202020204" pitchFamily="34" charset="0"/>
      </a:defRPr>
    </a:lvl4pPr>
    <a:lvl5pPr marL="2335989" algn="l" rtl="0" eaLnBrk="0" fontAlgn="base" hangingPunct="0">
      <a:spcBef>
        <a:spcPct val="0"/>
      </a:spcBef>
      <a:spcAft>
        <a:spcPct val="0"/>
      </a:spcAft>
      <a:defRPr sz="1788" kern="1200">
        <a:solidFill>
          <a:srgbClr val="000000"/>
        </a:solidFill>
        <a:latin typeface="Arial" panose="020B0604020202020204" pitchFamily="34" charset="0"/>
        <a:ea typeface="+mn-ea"/>
        <a:cs typeface="Arial" panose="020B0604020202020204" pitchFamily="34" charset="0"/>
        <a:sym typeface="Arial" panose="020B0604020202020204" pitchFamily="34" charset="0"/>
      </a:defRPr>
    </a:lvl5pPr>
    <a:lvl6pPr marL="2919986" algn="l" defTabSz="1167995" rtl="0" eaLnBrk="1" latinLnBrk="0" hangingPunct="1">
      <a:defRPr sz="1788" kern="1200">
        <a:solidFill>
          <a:srgbClr val="000000"/>
        </a:solidFill>
        <a:latin typeface="Arial" panose="020B0604020202020204" pitchFamily="34" charset="0"/>
        <a:ea typeface="+mn-ea"/>
        <a:cs typeface="Arial" panose="020B0604020202020204" pitchFamily="34" charset="0"/>
        <a:sym typeface="Arial" panose="020B0604020202020204" pitchFamily="34" charset="0"/>
      </a:defRPr>
    </a:lvl6pPr>
    <a:lvl7pPr marL="3503985" algn="l" defTabSz="1167995" rtl="0" eaLnBrk="1" latinLnBrk="0" hangingPunct="1">
      <a:defRPr sz="1788" kern="1200">
        <a:solidFill>
          <a:srgbClr val="000000"/>
        </a:solidFill>
        <a:latin typeface="Arial" panose="020B0604020202020204" pitchFamily="34" charset="0"/>
        <a:ea typeface="+mn-ea"/>
        <a:cs typeface="Arial" panose="020B0604020202020204" pitchFamily="34" charset="0"/>
        <a:sym typeface="Arial" panose="020B0604020202020204" pitchFamily="34" charset="0"/>
      </a:defRPr>
    </a:lvl7pPr>
    <a:lvl8pPr marL="4087981" algn="l" defTabSz="1167995" rtl="0" eaLnBrk="1" latinLnBrk="0" hangingPunct="1">
      <a:defRPr sz="1788" kern="1200">
        <a:solidFill>
          <a:srgbClr val="000000"/>
        </a:solidFill>
        <a:latin typeface="Arial" panose="020B0604020202020204" pitchFamily="34" charset="0"/>
        <a:ea typeface="+mn-ea"/>
        <a:cs typeface="Arial" panose="020B0604020202020204" pitchFamily="34" charset="0"/>
        <a:sym typeface="Arial" panose="020B0604020202020204" pitchFamily="34" charset="0"/>
      </a:defRPr>
    </a:lvl8pPr>
    <a:lvl9pPr marL="4671978" algn="l" defTabSz="1167995" rtl="0" eaLnBrk="1" latinLnBrk="0" hangingPunct="1">
      <a:defRPr sz="1788" kern="1200">
        <a:solidFill>
          <a:srgbClr val="000000"/>
        </a:solidFill>
        <a:latin typeface="Arial" panose="020B0604020202020204" pitchFamily="34" charset="0"/>
        <a:ea typeface="+mn-ea"/>
        <a:cs typeface="Arial" panose="020B0604020202020204" pitchFamily="34" charset="0"/>
        <a:sym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3368" userDrawn="1">
          <p15:clr>
            <a:srgbClr val="A4A3A4"/>
          </p15:clr>
        </p15:guide>
        <p15:guide id="2" pos="2381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7">
          <p15:clr>
            <a:srgbClr val="A4A3A4"/>
          </p15:clr>
        </p15:guide>
        <p15:guide id="2" pos="214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CC00"/>
    <a:srgbClr val="FF9900"/>
    <a:srgbClr val="FFCC00"/>
    <a:srgbClr val="FFFFCC"/>
    <a:srgbClr val="CA36A0"/>
    <a:srgbClr val="CC00FF"/>
    <a:srgbClr val="FFFF99"/>
    <a:srgbClr val="FFCC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enhum Estilo, Grade de Tabela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2D5ABB26-0587-4C30-8999-92F81FD0307C}" styleName="Nenhum Estilo, Nenhuma Grade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420" autoAdjust="0"/>
    <p:restoredTop sz="91888" autoAdjust="0"/>
  </p:normalViewPr>
  <p:slideViewPr>
    <p:cSldViewPr snapToGrid="0">
      <p:cViewPr>
        <p:scale>
          <a:sx n="100" d="100"/>
          <a:sy n="100" d="100"/>
        </p:scale>
        <p:origin x="2484" y="-240"/>
      </p:cViewPr>
      <p:guideLst>
        <p:guide orient="horz" pos="3368"/>
        <p:guide pos="2381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 snapToGrid="0">
      <p:cViewPr varScale="1">
        <p:scale>
          <a:sx n="84" d="100"/>
          <a:sy n="84" d="100"/>
        </p:scale>
        <p:origin x="-3100" y="-68"/>
      </p:cViewPr>
      <p:guideLst>
        <p:guide orient="horz" pos="3127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notesMaster" Target="notesMasters/notesMaster1.xml"/><Relationship Id="rId26" Type="http://schemas.microsoft.com/office/2016/11/relationships/changesInfo" Target="changesInfos/changesInfo1.xml"/><Relationship Id="rId3" Type="http://schemas.openxmlformats.org/officeDocument/2006/relationships/slide" Target="slides/slide1.xml"/><Relationship Id="rId21" Type="http://schemas.openxmlformats.org/officeDocument/2006/relationships/font" Target="fonts/font2.fntdata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font" Target="fonts/font1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Elisson Assistente" userId="78bcfd9b-ab9a-4433-bf32-1ad97f1f9e71" providerId="ADAL" clId="{C91139B2-C136-4FD9-B364-ACF47AA06A74}"/>
    <pc:docChg chg="undo custSel addSld delSld modSld">
      <pc:chgData name="Elisson Assistente" userId="78bcfd9b-ab9a-4433-bf32-1ad97f1f9e71" providerId="ADAL" clId="{C91139B2-C136-4FD9-B364-ACF47AA06A74}" dt="2025-11-07T14:10:30.574" v="10843" actId="20577"/>
      <pc:docMkLst>
        <pc:docMk/>
      </pc:docMkLst>
      <pc:sldChg chg="modSp mod">
        <pc:chgData name="Elisson Assistente" userId="78bcfd9b-ab9a-4433-bf32-1ad97f1f9e71" providerId="ADAL" clId="{C91139B2-C136-4FD9-B364-ACF47AA06A74}" dt="2025-11-06T17:54:41.999" v="1109" actId="120"/>
        <pc:sldMkLst>
          <pc:docMk/>
          <pc:sldMk cId="1145039081" sldId="567"/>
        </pc:sldMkLst>
        <pc:spChg chg="mod">
          <ac:chgData name="Elisson Assistente" userId="78bcfd9b-ab9a-4433-bf32-1ad97f1f9e71" providerId="ADAL" clId="{C91139B2-C136-4FD9-B364-ACF47AA06A74}" dt="2025-11-06T17:54:41.999" v="1109" actId="120"/>
          <ac:spMkLst>
            <pc:docMk/>
            <pc:sldMk cId="1145039081" sldId="567"/>
            <ac:spMk id="4" creationId="{B1074BEF-93E9-0316-CF5D-417CCDB55ACF}"/>
          </ac:spMkLst>
        </pc:spChg>
      </pc:sldChg>
      <pc:sldChg chg="modSp mod">
        <pc:chgData name="Elisson Assistente" userId="78bcfd9b-ab9a-4433-bf32-1ad97f1f9e71" providerId="ADAL" clId="{C91139B2-C136-4FD9-B364-ACF47AA06A74}" dt="2025-11-03T14:37:34.590" v="182" actId="20577"/>
        <pc:sldMkLst>
          <pc:docMk/>
          <pc:sldMk cId="3280899777" sldId="568"/>
        </pc:sldMkLst>
        <pc:spChg chg="mod">
          <ac:chgData name="Elisson Assistente" userId="78bcfd9b-ab9a-4433-bf32-1ad97f1f9e71" providerId="ADAL" clId="{C91139B2-C136-4FD9-B364-ACF47AA06A74}" dt="2025-11-03T14:37:34.590" v="182" actId="20577"/>
          <ac:spMkLst>
            <pc:docMk/>
            <pc:sldMk cId="3280899777" sldId="568"/>
            <ac:spMk id="4" creationId="{8A541AF8-2420-65C3-87D9-DDCCFD2B79CF}"/>
          </ac:spMkLst>
        </pc:spChg>
      </pc:sldChg>
      <pc:sldChg chg="addSp delSp modSp new mod">
        <pc:chgData name="Elisson Assistente" userId="78bcfd9b-ab9a-4433-bf32-1ad97f1f9e71" providerId="ADAL" clId="{C91139B2-C136-4FD9-B364-ACF47AA06A74}" dt="2025-11-06T20:46:17.910" v="6812" actId="20577"/>
        <pc:sldMkLst>
          <pc:docMk/>
          <pc:sldMk cId="685233663" sldId="570"/>
        </pc:sldMkLst>
        <pc:spChg chg="del">
          <ac:chgData name="Elisson Assistente" userId="78bcfd9b-ab9a-4433-bf32-1ad97f1f9e71" providerId="ADAL" clId="{C91139B2-C136-4FD9-B364-ACF47AA06A74}" dt="2025-11-03T14:34:22.307" v="3" actId="478"/>
          <ac:spMkLst>
            <pc:docMk/>
            <pc:sldMk cId="685233663" sldId="570"/>
            <ac:spMk id="2" creationId="{606AE232-A31E-E5F4-1AE5-11CEA5934E32}"/>
          </ac:spMkLst>
        </pc:spChg>
        <pc:spChg chg="del">
          <ac:chgData name="Elisson Assistente" userId="78bcfd9b-ab9a-4433-bf32-1ad97f1f9e71" providerId="ADAL" clId="{C91139B2-C136-4FD9-B364-ACF47AA06A74}" dt="2025-11-03T14:34:20.563" v="2" actId="478"/>
          <ac:spMkLst>
            <pc:docMk/>
            <pc:sldMk cId="685233663" sldId="570"/>
            <ac:spMk id="3" creationId="{6A071A96-4C36-F25C-484A-9DD562678915}"/>
          </ac:spMkLst>
        </pc:spChg>
        <pc:spChg chg="del">
          <ac:chgData name="Elisson Assistente" userId="78bcfd9b-ab9a-4433-bf32-1ad97f1f9e71" providerId="ADAL" clId="{C91139B2-C136-4FD9-B364-ACF47AA06A74}" dt="2025-11-03T14:34:19.612" v="1" actId="478"/>
          <ac:spMkLst>
            <pc:docMk/>
            <pc:sldMk cId="685233663" sldId="570"/>
            <ac:spMk id="4" creationId="{BF073AE1-EA10-0894-D8D5-38C8AEFD6CD5}"/>
          </ac:spMkLst>
        </pc:spChg>
        <pc:spChg chg="del">
          <ac:chgData name="Elisson Assistente" userId="78bcfd9b-ab9a-4433-bf32-1ad97f1f9e71" providerId="ADAL" clId="{C91139B2-C136-4FD9-B364-ACF47AA06A74}" dt="2025-11-03T14:34:26.719" v="5" actId="478"/>
          <ac:spMkLst>
            <pc:docMk/>
            <pc:sldMk cId="685233663" sldId="570"/>
            <ac:spMk id="5" creationId="{2AEA3BB6-A826-6D4F-09D3-B194885A7D5D}"/>
          </ac:spMkLst>
        </pc:spChg>
        <pc:spChg chg="del">
          <ac:chgData name="Elisson Assistente" userId="78bcfd9b-ab9a-4433-bf32-1ad97f1f9e71" providerId="ADAL" clId="{C91139B2-C136-4FD9-B364-ACF47AA06A74}" dt="2025-11-03T14:34:25.030" v="4" actId="478"/>
          <ac:spMkLst>
            <pc:docMk/>
            <pc:sldMk cId="685233663" sldId="570"/>
            <ac:spMk id="6" creationId="{36E4E663-1985-96E0-C7F0-5E203B7EB43E}"/>
          </ac:spMkLst>
        </pc:spChg>
        <pc:spChg chg="add del mod">
          <ac:chgData name="Elisson Assistente" userId="78bcfd9b-ab9a-4433-bf32-1ad97f1f9e71" providerId="ADAL" clId="{C91139B2-C136-4FD9-B364-ACF47AA06A74}" dt="2025-11-06T20:46:17.910" v="6812" actId="20577"/>
          <ac:spMkLst>
            <pc:docMk/>
            <pc:sldMk cId="685233663" sldId="570"/>
            <ac:spMk id="7" creationId="{74FF8DCF-410E-9AFC-6D61-BE320BD29AD3}"/>
          </ac:spMkLst>
        </pc:spChg>
      </pc:sldChg>
      <pc:sldChg chg="addSp delSp modSp new del mod">
        <pc:chgData name="Elisson Assistente" userId="78bcfd9b-ab9a-4433-bf32-1ad97f1f9e71" providerId="ADAL" clId="{C91139B2-C136-4FD9-B364-ACF47AA06A74}" dt="2025-11-06T19:14:33.464" v="3599" actId="47"/>
        <pc:sldMkLst>
          <pc:docMk/>
          <pc:sldMk cId="675542035" sldId="571"/>
        </pc:sldMkLst>
        <pc:spChg chg="add del mod">
          <ac:chgData name="Elisson Assistente" userId="78bcfd9b-ab9a-4433-bf32-1ad97f1f9e71" providerId="ADAL" clId="{C91139B2-C136-4FD9-B364-ACF47AA06A74}" dt="2025-11-06T19:14:28.618" v="3598" actId="22"/>
          <ac:spMkLst>
            <pc:docMk/>
            <pc:sldMk cId="675542035" sldId="571"/>
            <ac:spMk id="3" creationId="{B9418C54-CC7D-8B3D-6422-B4E123B513EA}"/>
          </ac:spMkLst>
        </pc:spChg>
      </pc:sldChg>
      <pc:sldChg chg="addSp delSp modSp new mod">
        <pc:chgData name="Elisson Assistente" userId="78bcfd9b-ab9a-4433-bf32-1ad97f1f9e71" providerId="ADAL" clId="{C91139B2-C136-4FD9-B364-ACF47AA06A74}" dt="2025-11-06T20:53:42.760" v="7777" actId="20577"/>
        <pc:sldMkLst>
          <pc:docMk/>
          <pc:sldMk cId="2487547649" sldId="571"/>
        </pc:sldMkLst>
        <pc:spChg chg="del">
          <ac:chgData name="Elisson Assistente" userId="78bcfd9b-ab9a-4433-bf32-1ad97f1f9e71" providerId="ADAL" clId="{C91139B2-C136-4FD9-B364-ACF47AA06A74}" dt="2025-11-06T19:14:50.952" v="3601" actId="478"/>
          <ac:spMkLst>
            <pc:docMk/>
            <pc:sldMk cId="2487547649" sldId="571"/>
            <ac:spMk id="2" creationId="{06EFE743-FAC7-D87F-1A97-D181A1BF8E98}"/>
          </ac:spMkLst>
        </pc:spChg>
        <pc:spChg chg="del">
          <ac:chgData name="Elisson Assistente" userId="78bcfd9b-ab9a-4433-bf32-1ad97f1f9e71" providerId="ADAL" clId="{C91139B2-C136-4FD9-B364-ACF47AA06A74}" dt="2025-11-06T19:14:52.276" v="3602" actId="478"/>
          <ac:spMkLst>
            <pc:docMk/>
            <pc:sldMk cId="2487547649" sldId="571"/>
            <ac:spMk id="3" creationId="{AAFD1A4F-DE06-28C2-C4C3-AA20225C9B33}"/>
          </ac:spMkLst>
        </pc:spChg>
        <pc:spChg chg="del">
          <ac:chgData name="Elisson Assistente" userId="78bcfd9b-ab9a-4433-bf32-1ad97f1f9e71" providerId="ADAL" clId="{C91139B2-C136-4FD9-B364-ACF47AA06A74}" dt="2025-11-06T19:14:55.749" v="3604" actId="478"/>
          <ac:spMkLst>
            <pc:docMk/>
            <pc:sldMk cId="2487547649" sldId="571"/>
            <ac:spMk id="4" creationId="{D2FE5D8C-96C0-9411-B047-9AE3C60E2E5F}"/>
          </ac:spMkLst>
        </pc:spChg>
        <pc:spChg chg="del">
          <ac:chgData name="Elisson Assistente" userId="78bcfd9b-ab9a-4433-bf32-1ad97f1f9e71" providerId="ADAL" clId="{C91139B2-C136-4FD9-B364-ACF47AA06A74}" dt="2025-11-06T19:14:54.240" v="3603" actId="478"/>
          <ac:spMkLst>
            <pc:docMk/>
            <pc:sldMk cId="2487547649" sldId="571"/>
            <ac:spMk id="5" creationId="{F24B35B7-D64E-B08E-9279-4061FA99566F}"/>
          </ac:spMkLst>
        </pc:spChg>
        <pc:spChg chg="del">
          <ac:chgData name="Elisson Assistente" userId="78bcfd9b-ab9a-4433-bf32-1ad97f1f9e71" providerId="ADAL" clId="{C91139B2-C136-4FD9-B364-ACF47AA06A74}" dt="2025-11-06T19:14:56.867" v="3605" actId="478"/>
          <ac:spMkLst>
            <pc:docMk/>
            <pc:sldMk cId="2487547649" sldId="571"/>
            <ac:spMk id="6" creationId="{D6E8CBA6-C063-4CA4-67F5-0C4D80910083}"/>
          </ac:spMkLst>
        </pc:spChg>
        <pc:spChg chg="add mod">
          <ac:chgData name="Elisson Assistente" userId="78bcfd9b-ab9a-4433-bf32-1ad97f1f9e71" providerId="ADAL" clId="{C91139B2-C136-4FD9-B364-ACF47AA06A74}" dt="2025-11-06T20:53:42.760" v="7777" actId="20577"/>
          <ac:spMkLst>
            <pc:docMk/>
            <pc:sldMk cId="2487547649" sldId="571"/>
            <ac:spMk id="7" creationId="{8BAE52C8-7930-225E-B3A4-6AA1558F0820}"/>
          </ac:spMkLst>
        </pc:spChg>
      </pc:sldChg>
      <pc:sldChg chg="addSp delSp modSp new mod">
        <pc:chgData name="Elisson Assistente" userId="78bcfd9b-ab9a-4433-bf32-1ad97f1f9e71" providerId="ADAL" clId="{C91139B2-C136-4FD9-B364-ACF47AA06A74}" dt="2025-11-07T14:10:30.574" v="10843" actId="20577"/>
        <pc:sldMkLst>
          <pc:docMk/>
          <pc:sldMk cId="1516906836" sldId="572"/>
        </pc:sldMkLst>
        <pc:spChg chg="del">
          <ac:chgData name="Elisson Assistente" userId="78bcfd9b-ab9a-4433-bf32-1ad97f1f9e71" providerId="ADAL" clId="{C91139B2-C136-4FD9-B364-ACF47AA06A74}" dt="2025-11-07T13:40:07.246" v="7779" actId="478"/>
          <ac:spMkLst>
            <pc:docMk/>
            <pc:sldMk cId="1516906836" sldId="572"/>
            <ac:spMk id="2" creationId="{7B09FE4D-F72A-861A-64A4-A3FB2090BA39}"/>
          </ac:spMkLst>
        </pc:spChg>
        <pc:spChg chg="del">
          <ac:chgData name="Elisson Assistente" userId="78bcfd9b-ab9a-4433-bf32-1ad97f1f9e71" providerId="ADAL" clId="{C91139B2-C136-4FD9-B364-ACF47AA06A74}" dt="2025-11-07T13:40:13.378" v="7780" actId="478"/>
          <ac:spMkLst>
            <pc:docMk/>
            <pc:sldMk cId="1516906836" sldId="572"/>
            <ac:spMk id="3" creationId="{82A3F3BE-DF56-24AD-0612-6CC69436F69A}"/>
          </ac:spMkLst>
        </pc:spChg>
        <pc:spChg chg="del">
          <ac:chgData name="Elisson Assistente" userId="78bcfd9b-ab9a-4433-bf32-1ad97f1f9e71" providerId="ADAL" clId="{C91139B2-C136-4FD9-B364-ACF47AA06A74}" dt="2025-11-07T13:40:14.873" v="7781" actId="478"/>
          <ac:spMkLst>
            <pc:docMk/>
            <pc:sldMk cId="1516906836" sldId="572"/>
            <ac:spMk id="4" creationId="{8C84B606-7088-4A95-EDD4-4C1DA7098E82}"/>
          </ac:spMkLst>
        </pc:spChg>
        <pc:spChg chg="del">
          <ac:chgData name="Elisson Assistente" userId="78bcfd9b-ab9a-4433-bf32-1ad97f1f9e71" providerId="ADAL" clId="{C91139B2-C136-4FD9-B364-ACF47AA06A74}" dt="2025-11-07T13:40:16.553" v="7782" actId="478"/>
          <ac:spMkLst>
            <pc:docMk/>
            <pc:sldMk cId="1516906836" sldId="572"/>
            <ac:spMk id="5" creationId="{1DB60FD4-297D-1069-4EEF-E8051430BC9C}"/>
          </ac:spMkLst>
        </pc:spChg>
        <pc:spChg chg="del">
          <ac:chgData name="Elisson Assistente" userId="78bcfd9b-ab9a-4433-bf32-1ad97f1f9e71" providerId="ADAL" clId="{C91139B2-C136-4FD9-B364-ACF47AA06A74}" dt="2025-11-07T13:40:17.580" v="7783" actId="478"/>
          <ac:spMkLst>
            <pc:docMk/>
            <pc:sldMk cId="1516906836" sldId="572"/>
            <ac:spMk id="6" creationId="{2620D7EC-4FC6-62BF-8994-6D9153989DE5}"/>
          </ac:spMkLst>
        </pc:spChg>
        <pc:spChg chg="add mod">
          <ac:chgData name="Elisson Assistente" userId="78bcfd9b-ab9a-4433-bf32-1ad97f1f9e71" providerId="ADAL" clId="{C91139B2-C136-4FD9-B364-ACF47AA06A74}" dt="2025-11-07T14:10:30.574" v="10843" actId="20577"/>
          <ac:spMkLst>
            <pc:docMk/>
            <pc:sldMk cId="1516906836" sldId="572"/>
            <ac:spMk id="7" creationId="{B39BC6D4-1179-9225-F4A1-82248C1E4149}"/>
          </ac:spMkLst>
        </pc:spChg>
      </pc:sldChg>
    </pc:docChg>
  </pc:docChgLst>
  <pc:docChgLst>
    <pc:chgData name="Elisson Assistente" userId="78bcfd9b-ab9a-4433-bf32-1ad97f1f9e71" providerId="ADAL" clId="{2B7A64E6-00E9-4A9D-97EE-F33100569EF8}"/>
    <pc:docChg chg="custSel modSld">
      <pc:chgData name="Elisson Assistente" userId="78bcfd9b-ab9a-4433-bf32-1ad97f1f9e71" providerId="ADAL" clId="{2B7A64E6-00E9-4A9D-97EE-F33100569EF8}" dt="2025-11-25T17:04:45.023" v="40" actId="20577"/>
      <pc:docMkLst>
        <pc:docMk/>
      </pc:docMkLst>
      <pc:sldChg chg="modSp mod">
        <pc:chgData name="Elisson Assistente" userId="78bcfd9b-ab9a-4433-bf32-1ad97f1f9e71" providerId="ADAL" clId="{2B7A64E6-00E9-4A9D-97EE-F33100569EF8}" dt="2025-11-25T17:00:11.264" v="0" actId="20577"/>
        <pc:sldMkLst>
          <pc:docMk/>
          <pc:sldMk cId="210175099" sldId="564"/>
        </pc:sldMkLst>
        <pc:spChg chg="mod">
          <ac:chgData name="Elisson Assistente" userId="78bcfd9b-ab9a-4433-bf32-1ad97f1f9e71" providerId="ADAL" clId="{2B7A64E6-00E9-4A9D-97EE-F33100569EF8}" dt="2025-11-25T17:00:11.264" v="0" actId="20577"/>
          <ac:spMkLst>
            <pc:docMk/>
            <pc:sldMk cId="210175099" sldId="564"/>
            <ac:spMk id="3" creationId="{19A66926-B023-F29A-DA74-E11AFB2FAB48}"/>
          </ac:spMkLst>
        </pc:spChg>
      </pc:sldChg>
      <pc:sldChg chg="modSp mod">
        <pc:chgData name="Elisson Assistente" userId="78bcfd9b-ab9a-4433-bf32-1ad97f1f9e71" providerId="ADAL" clId="{2B7A64E6-00E9-4A9D-97EE-F33100569EF8}" dt="2025-11-25T17:04:45.023" v="40" actId="20577"/>
        <pc:sldMkLst>
          <pc:docMk/>
          <pc:sldMk cId="1361945575" sldId="569"/>
        </pc:sldMkLst>
        <pc:spChg chg="mod">
          <ac:chgData name="Elisson Assistente" userId="78bcfd9b-ab9a-4433-bf32-1ad97f1f9e71" providerId="ADAL" clId="{2B7A64E6-00E9-4A9D-97EE-F33100569EF8}" dt="2025-11-25T17:04:45.023" v="40" actId="20577"/>
          <ac:spMkLst>
            <pc:docMk/>
            <pc:sldMk cId="1361945575" sldId="569"/>
            <ac:spMk id="4" creationId="{B98D2CA4-C445-A359-6A0B-F495F1E094E6}"/>
          </ac:spMkLst>
        </pc:spChg>
      </pc:sldChg>
      <pc:sldChg chg="modSp mod">
        <pc:chgData name="Elisson Assistente" userId="78bcfd9b-ab9a-4433-bf32-1ad97f1f9e71" providerId="ADAL" clId="{2B7A64E6-00E9-4A9D-97EE-F33100569EF8}" dt="2025-11-25T17:01:28.624" v="14" actId="20577"/>
        <pc:sldMkLst>
          <pc:docMk/>
          <pc:sldMk cId="1516906836" sldId="572"/>
        </pc:sldMkLst>
        <pc:spChg chg="mod">
          <ac:chgData name="Elisson Assistente" userId="78bcfd9b-ab9a-4433-bf32-1ad97f1f9e71" providerId="ADAL" clId="{2B7A64E6-00E9-4A9D-97EE-F33100569EF8}" dt="2025-11-25T17:01:28.624" v="14" actId="20577"/>
          <ac:spMkLst>
            <pc:docMk/>
            <pc:sldMk cId="1516906836" sldId="572"/>
            <ac:spMk id="7" creationId="{B39BC6D4-1179-9225-F4A1-82248C1E4149}"/>
          </ac:spMkLst>
        </pc:sp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 charset="0"/>
                <a:cs typeface="Arial" charset="0"/>
                <a:sym typeface="Arial" charset="0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Arial" charset="0"/>
                <a:cs typeface="Arial" charset="0"/>
                <a:sym typeface="Arial" charset="0"/>
              </a:defRPr>
            </a:lvl1pPr>
          </a:lstStyle>
          <a:p>
            <a:pPr>
              <a:defRPr/>
            </a:pPr>
            <a:fld id="{218019AA-D108-438C-80FD-DB633D3BA0E9}" type="datetimeFigureOut">
              <a:rPr lang="pt-BR"/>
              <a:pPr>
                <a:defRPr/>
              </a:pPr>
              <a:t>25/11/2025</a:t>
            </a:fld>
            <a:endParaRPr lang="pt-B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 charset="0"/>
                <a:cs typeface="Arial" charset="0"/>
                <a:sym typeface="Arial" charset="0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49688" y="9428163"/>
            <a:ext cx="2946400" cy="4968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3AD1D133-32F9-4E81-95E5-31FEE832ECE1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Google Shape;3;n"/>
          <p:cNvSpPr txBox="1">
            <a:spLocks noGrp="1" noChangeArrowheads="1"/>
          </p:cNvSpPr>
          <p:nvPr>
            <p:ph type="hdr" idx="2"/>
          </p:nvPr>
        </p:nvSpPr>
        <p:spPr bwMode="auto">
          <a:xfrm>
            <a:off x="0" y="0"/>
            <a:ext cx="2946400" cy="496888"/>
          </a:xfrm>
          <a:prstGeom prst="rect">
            <a:avLst/>
          </a:prstGeom>
          <a:noFill/>
          <a:ln>
            <a:noFill/>
          </a:ln>
        </p:spPr>
        <p:txBody>
          <a:bodyPr vert="horz" wrap="square" lIns="91425" tIns="45700" rIns="91425" bIns="45700" numCol="1" anchor="t" anchorCtr="0" compatLnSpc="1">
            <a:prstTxWarp prst="textNoShape">
              <a:avLst/>
            </a:prstTxWarp>
          </a:bodyPr>
          <a:lstStyle>
            <a:lvl1pPr eaLnBrk="1" hangingPunct="1">
              <a:buClr>
                <a:srgbClr val="000000"/>
              </a:buClr>
              <a:buSzPts val="1400"/>
              <a:buFont typeface="Arial" pitchFamily="34" charset="0"/>
              <a:buNone/>
              <a:defRPr sz="1200">
                <a:latin typeface="Calibri" pitchFamily="34" charset="0"/>
                <a:cs typeface="Calibri" pitchFamily="34" charset="0"/>
                <a:sym typeface="Calibri" pitchFamily="34" charset="0"/>
              </a:defRPr>
            </a:lvl1pPr>
          </a:lstStyle>
          <a:p>
            <a:pPr>
              <a:defRPr/>
            </a:pPr>
            <a:endParaRPr lang="pt-BR" altLang="pt-BR"/>
          </a:p>
        </p:txBody>
      </p:sp>
      <p:sp>
        <p:nvSpPr>
          <p:cNvPr id="10243" name="Google Shape;4;n"/>
          <p:cNvSpPr txBox="1">
            <a:spLocks noGrp="1" noChangeArrowheads="1"/>
          </p:cNvSpPr>
          <p:nvPr>
            <p:ph type="dt" idx="10"/>
          </p:nvPr>
        </p:nvSpPr>
        <p:spPr bwMode="auto">
          <a:xfrm>
            <a:off x="3849688" y="0"/>
            <a:ext cx="2946400" cy="496888"/>
          </a:xfrm>
          <a:prstGeom prst="rect">
            <a:avLst/>
          </a:prstGeom>
          <a:noFill/>
          <a:ln>
            <a:noFill/>
          </a:ln>
        </p:spPr>
        <p:txBody>
          <a:bodyPr vert="horz" wrap="square" lIns="91425" tIns="45700" rIns="91425" bIns="45700" numCol="1" anchor="t" anchorCtr="0" compatLnSpc="1">
            <a:prstTxWarp prst="textNoShape">
              <a:avLst/>
            </a:prstTxWarp>
          </a:bodyPr>
          <a:lstStyle>
            <a:lvl1pPr algn="r" eaLnBrk="1" hangingPunct="1">
              <a:buClr>
                <a:srgbClr val="000000"/>
              </a:buClr>
              <a:buSzPts val="1400"/>
              <a:buFont typeface="Arial" pitchFamily="34" charset="0"/>
              <a:buNone/>
              <a:defRPr sz="1200">
                <a:latin typeface="Calibri" pitchFamily="34" charset="0"/>
                <a:cs typeface="Calibri" pitchFamily="34" charset="0"/>
                <a:sym typeface="Calibri" pitchFamily="34" charset="0"/>
              </a:defRPr>
            </a:lvl1pPr>
          </a:lstStyle>
          <a:p>
            <a:pPr>
              <a:defRPr/>
            </a:pPr>
            <a:endParaRPr lang="pt-BR" altLang="pt-BR"/>
          </a:p>
        </p:txBody>
      </p:sp>
      <p:sp>
        <p:nvSpPr>
          <p:cNvPr id="29700" name="Google Shape;5;n"/>
          <p:cNvSpPr>
            <a:spLocks noGrp="1" noRot="1" noChangeAspect="1"/>
          </p:cNvSpPr>
          <p:nvPr>
            <p:ph type="sldImg" idx="3"/>
          </p:nvPr>
        </p:nvSpPr>
        <p:spPr bwMode="auto">
          <a:xfrm>
            <a:off x="2082800" y="744538"/>
            <a:ext cx="2632075" cy="3722687"/>
          </a:xfrm>
          <a:custGeom>
            <a:avLst/>
            <a:gdLst>
              <a:gd name="T0" fmla="*/ 0 w 120000"/>
              <a:gd name="T1" fmla="*/ 0 h 120000"/>
              <a:gd name="T2" fmla="*/ 2147483647 w 120000"/>
              <a:gd name="T3" fmla="*/ 0 h 120000"/>
              <a:gd name="T4" fmla="*/ 2147483647 w 120000"/>
              <a:gd name="T5" fmla="*/ 2147483647 h 120000"/>
              <a:gd name="T6" fmla="*/ 0 w 120000"/>
              <a:gd name="T7" fmla="*/ 2147483647 h 120000"/>
              <a:gd name="T8" fmla="*/ 0 w 120000"/>
              <a:gd name="T9" fmla="*/ 0 h 12000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lnTo>
                  <a:pt x="0" y="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9701" name="Google Shape;6;n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79450" y="4714875"/>
            <a:ext cx="5438775" cy="4467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25" tIns="45700" rIns="91425" bIns="45700" numCol="1" anchor="t" anchorCtr="0" compatLnSpc="1">
            <a:prstTxWarp prst="textNoShape">
              <a:avLst/>
            </a:prstTxWarp>
          </a:bodyPr>
          <a:lstStyle/>
          <a:p>
            <a:pPr lvl="0"/>
            <a:endParaRPr lang="pt-BR" altLang="pt-BR">
              <a:sym typeface="Arial" panose="020B0604020202020204" pitchFamily="34" charset="0"/>
            </a:endParaRPr>
          </a:p>
        </p:txBody>
      </p:sp>
      <p:sp>
        <p:nvSpPr>
          <p:cNvPr id="10246" name="Google Shape;7;n"/>
          <p:cNvSpPr txBox="1">
            <a:spLocks noGrp="1" noChangeArrowheads="1"/>
          </p:cNvSpPr>
          <p:nvPr>
            <p:ph type="ftr" idx="11"/>
          </p:nvPr>
        </p:nvSpPr>
        <p:spPr bwMode="auto">
          <a:xfrm>
            <a:off x="0" y="9428163"/>
            <a:ext cx="2946400" cy="496887"/>
          </a:xfrm>
          <a:prstGeom prst="rect">
            <a:avLst/>
          </a:prstGeom>
          <a:noFill/>
          <a:ln>
            <a:noFill/>
          </a:ln>
        </p:spPr>
        <p:txBody>
          <a:bodyPr vert="horz" wrap="square" lIns="91425" tIns="45700" rIns="91425" bIns="45700" numCol="1" anchor="b" anchorCtr="0" compatLnSpc="1">
            <a:prstTxWarp prst="textNoShape">
              <a:avLst/>
            </a:prstTxWarp>
          </a:bodyPr>
          <a:lstStyle>
            <a:lvl1pPr eaLnBrk="1" hangingPunct="1">
              <a:buClr>
                <a:srgbClr val="000000"/>
              </a:buClr>
              <a:buSzPts val="1400"/>
              <a:buFont typeface="Arial" pitchFamily="34" charset="0"/>
              <a:buNone/>
              <a:defRPr sz="1200">
                <a:latin typeface="Calibri" pitchFamily="34" charset="0"/>
                <a:cs typeface="Calibri" pitchFamily="34" charset="0"/>
                <a:sym typeface="Calibri" pitchFamily="34" charset="0"/>
              </a:defRPr>
            </a:lvl1pPr>
          </a:lstStyle>
          <a:p>
            <a:pPr>
              <a:defRPr/>
            </a:pPr>
            <a:endParaRPr lang="pt-BR" altLang="pt-BR"/>
          </a:p>
        </p:txBody>
      </p:sp>
      <p:sp>
        <p:nvSpPr>
          <p:cNvPr id="10247" name="Google Shape;8;n"/>
          <p:cNvSpPr txBox="1">
            <a:spLocks noGrp="1" noChangeArrowheads="1"/>
          </p:cNvSpPr>
          <p:nvPr>
            <p:ph type="sldNum" idx="12"/>
          </p:nvPr>
        </p:nvSpPr>
        <p:spPr bwMode="auto">
          <a:xfrm>
            <a:off x="3849688" y="9428163"/>
            <a:ext cx="2946400" cy="496887"/>
          </a:xfrm>
          <a:prstGeom prst="rect">
            <a:avLst/>
          </a:prstGeom>
          <a:noFill/>
          <a:ln>
            <a:noFill/>
          </a:ln>
        </p:spPr>
        <p:txBody>
          <a:bodyPr vert="horz" wrap="square" lIns="91425" tIns="45700" rIns="91425" bIns="45700" numCol="1" anchor="b" anchorCtr="0" compatLnSpc="1">
            <a:prstTxWarp prst="textNoShape">
              <a:avLst/>
            </a:prstTxWarp>
          </a:bodyPr>
          <a:lstStyle>
            <a:lvl1pPr algn="r" eaLnBrk="1" hangingPunct="1">
              <a:buClr>
                <a:srgbClr val="000000"/>
              </a:buClr>
              <a:buSzPts val="1200"/>
              <a:buFont typeface="Arial" panose="020B0604020202020204" pitchFamily="34" charset="0"/>
              <a:buNone/>
              <a:defRPr sz="1200">
                <a:latin typeface="Calibri" panose="020F0502020204030204" pitchFamily="34" charset="0"/>
                <a:sym typeface="Calibri" panose="020F0502020204030204" pitchFamily="34" charset="0"/>
              </a:defRPr>
            </a:lvl1pPr>
          </a:lstStyle>
          <a:p>
            <a:fld id="{D4AC824D-16AE-4011-850C-5C4B1804E0CE}" type="slidenum">
              <a:rPr lang="pt-BR" altLang="pt-BR"/>
              <a:pPr/>
              <a:t>‹nº›</a:t>
            </a:fld>
            <a:endParaRPr lang="pt-BR" altLang="pt-BR"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L="583997" indent="-292000" algn="l" rtl="0" eaLnBrk="0" fontAlgn="base" hangingPunct="0">
      <a:spcBef>
        <a:spcPct val="0"/>
      </a:spcBef>
      <a:spcAft>
        <a:spcPct val="0"/>
      </a:spcAft>
      <a:buClr>
        <a:srgbClr val="000000"/>
      </a:buClr>
      <a:buFont typeface="Arial" panose="020B0604020202020204" pitchFamily="34" charset="0"/>
      <a:defRPr sz="1788">
        <a:solidFill>
          <a:srgbClr val="000000"/>
        </a:solidFill>
        <a:latin typeface="Arial"/>
        <a:ea typeface="Arial"/>
        <a:cs typeface="Arial"/>
        <a:sym typeface="Arial" panose="020B0604020202020204" pitchFamily="34" charset="0"/>
      </a:defRPr>
    </a:lvl1pPr>
    <a:lvl2pPr marL="948996" lvl="1" indent="-364998" algn="l" rtl="0" eaLnBrk="0" fontAlgn="base" hangingPunct="0">
      <a:spcBef>
        <a:spcPct val="0"/>
      </a:spcBef>
      <a:spcAft>
        <a:spcPct val="0"/>
      </a:spcAft>
      <a:buClr>
        <a:srgbClr val="000000"/>
      </a:buClr>
      <a:buFont typeface="Arial" panose="020B0604020202020204" pitchFamily="34" charset="0"/>
      <a:defRPr sz="1788">
        <a:solidFill>
          <a:srgbClr val="000000"/>
        </a:solidFill>
        <a:latin typeface="Arial"/>
        <a:ea typeface="Arial"/>
        <a:cs typeface="Arial"/>
        <a:sym typeface="Arial" panose="020B0604020202020204" pitchFamily="34" charset="0"/>
      </a:defRPr>
    </a:lvl2pPr>
    <a:lvl3pPr marL="1459993" lvl="2" indent="-292000" algn="l" rtl="0" eaLnBrk="0" fontAlgn="base" hangingPunct="0">
      <a:spcBef>
        <a:spcPct val="0"/>
      </a:spcBef>
      <a:spcAft>
        <a:spcPct val="0"/>
      </a:spcAft>
      <a:buClr>
        <a:srgbClr val="000000"/>
      </a:buClr>
      <a:buFont typeface="Arial" panose="020B0604020202020204" pitchFamily="34" charset="0"/>
      <a:defRPr sz="1788">
        <a:solidFill>
          <a:srgbClr val="000000"/>
        </a:solidFill>
        <a:latin typeface="Arial"/>
        <a:ea typeface="Arial"/>
        <a:cs typeface="Arial"/>
        <a:sym typeface="Arial" panose="020B0604020202020204" pitchFamily="34" charset="0"/>
      </a:defRPr>
    </a:lvl3pPr>
    <a:lvl4pPr marL="2043991" lvl="3" indent="-292000" algn="l" rtl="0" eaLnBrk="0" fontAlgn="base" hangingPunct="0">
      <a:spcBef>
        <a:spcPct val="0"/>
      </a:spcBef>
      <a:spcAft>
        <a:spcPct val="0"/>
      </a:spcAft>
      <a:buClr>
        <a:srgbClr val="000000"/>
      </a:buClr>
      <a:buFont typeface="Arial" panose="020B0604020202020204" pitchFamily="34" charset="0"/>
      <a:defRPr sz="1788">
        <a:solidFill>
          <a:srgbClr val="000000"/>
        </a:solidFill>
        <a:latin typeface="Arial"/>
        <a:ea typeface="Arial"/>
        <a:cs typeface="Arial"/>
        <a:sym typeface="Arial" panose="020B0604020202020204" pitchFamily="34" charset="0"/>
      </a:defRPr>
    </a:lvl4pPr>
    <a:lvl5pPr marL="2627989" lvl="4" indent="-292000" algn="l" rtl="0" eaLnBrk="0" fontAlgn="base" hangingPunct="0">
      <a:spcBef>
        <a:spcPct val="0"/>
      </a:spcBef>
      <a:spcAft>
        <a:spcPct val="0"/>
      </a:spcAft>
      <a:buClr>
        <a:srgbClr val="000000"/>
      </a:buClr>
      <a:buFont typeface="Arial" panose="020B0604020202020204" pitchFamily="34" charset="0"/>
      <a:defRPr sz="1788">
        <a:solidFill>
          <a:srgbClr val="000000"/>
        </a:solidFill>
        <a:latin typeface="Arial"/>
        <a:ea typeface="Arial"/>
        <a:cs typeface="Arial"/>
        <a:sym typeface="Arial" panose="020B0604020202020204" pitchFamily="34" charset="0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788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788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788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788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66981" y="3323045"/>
            <a:ext cx="6425724" cy="229016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pt-BR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33951" y="6058694"/>
            <a:ext cx="5291773" cy="273235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25717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51434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7715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02869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2858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54304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180022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05739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pt-B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77984" y="9909732"/>
            <a:ext cx="1763924" cy="570889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itchFamily="34" charset="0"/>
                <a:cs typeface="Arial" pitchFamily="34" charset="0"/>
                <a:sym typeface="Arial" pitchFamily="34" charset="0"/>
              </a:defRPr>
            </a:lvl1pPr>
          </a:lstStyle>
          <a:p>
            <a:pPr>
              <a:defRPr/>
            </a:pPr>
            <a:fld id="{B86CA6E8-D148-4529-A227-F2132CA35ADD}" type="datetimeFigureOut">
              <a:rPr lang="pt-BR"/>
              <a:pPr>
                <a:defRPr/>
              </a:pPr>
              <a:t>25/11/2025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82895" y="9909732"/>
            <a:ext cx="2393897" cy="570889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itchFamily="34" charset="0"/>
                <a:cs typeface="Arial" pitchFamily="34" charset="0"/>
                <a:sym typeface="Arial" pitchFamily="34" charset="0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417767" y="9909732"/>
            <a:ext cx="1763924" cy="570889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7CD24645-A642-486B-A0D8-5A3640B93D44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82663439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7984" y="428994"/>
            <a:ext cx="6803708" cy="1781969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pt-B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77984" y="2494763"/>
            <a:ext cx="6803708" cy="7055276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pt-B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77984" y="9909732"/>
            <a:ext cx="1763924" cy="570889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itchFamily="34" charset="0"/>
                <a:cs typeface="Arial" pitchFamily="34" charset="0"/>
                <a:sym typeface="Arial" pitchFamily="34" charset="0"/>
              </a:defRPr>
            </a:lvl1pPr>
          </a:lstStyle>
          <a:p>
            <a:pPr>
              <a:defRPr/>
            </a:pPr>
            <a:fld id="{6C047B48-A97F-44E9-AC4A-EA6CE27F9E82}" type="datetimeFigureOut">
              <a:rPr lang="pt-BR"/>
              <a:pPr>
                <a:defRPr/>
              </a:pPr>
              <a:t>25/11/2025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82895" y="9909732"/>
            <a:ext cx="2393897" cy="570889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itchFamily="34" charset="0"/>
                <a:cs typeface="Arial" pitchFamily="34" charset="0"/>
                <a:sym typeface="Arial" pitchFamily="34" charset="0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417767" y="9909732"/>
            <a:ext cx="1763924" cy="570889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A849DF32-A4C4-4C21-89A5-528C67668836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13647983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480763" y="428993"/>
            <a:ext cx="1700928" cy="9121040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  <a:endParaRPr lang="pt-B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77985" y="428993"/>
            <a:ext cx="4976787" cy="9121040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pt-B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77984" y="9909732"/>
            <a:ext cx="1763924" cy="570889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itchFamily="34" charset="0"/>
                <a:cs typeface="Arial" pitchFamily="34" charset="0"/>
                <a:sym typeface="Arial" pitchFamily="34" charset="0"/>
              </a:defRPr>
            </a:lvl1pPr>
          </a:lstStyle>
          <a:p>
            <a:pPr>
              <a:defRPr/>
            </a:pPr>
            <a:fld id="{ECB0465A-8A67-446F-857C-1129744F68B1}" type="datetimeFigureOut">
              <a:rPr lang="pt-BR"/>
              <a:pPr>
                <a:defRPr/>
              </a:pPr>
              <a:t>25/11/2025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82895" y="9909732"/>
            <a:ext cx="2393897" cy="570889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itchFamily="34" charset="0"/>
                <a:cs typeface="Arial" pitchFamily="34" charset="0"/>
                <a:sym typeface="Arial" pitchFamily="34" charset="0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417767" y="9909732"/>
            <a:ext cx="1763924" cy="570889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C55FC48A-06C0-4F39-9F21-D00E024B8D6E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73941067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7984" y="428994"/>
            <a:ext cx="6803708" cy="1781969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69852572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lide de título">
  <p:cSld name="Slide de título">
    <p:spTree>
      <p:nvGrpSpPr>
        <p:cNvPr id="1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7902692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ação" type="twoTxTwoObj">
  <p:cSld name="Comparação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53"/>
          <p:cNvSpPr txBox="1">
            <a:spLocks noGrp="1"/>
          </p:cNvSpPr>
          <p:nvPr>
            <p:ph type="title"/>
          </p:nvPr>
        </p:nvSpPr>
        <p:spPr>
          <a:xfrm>
            <a:off x="377984" y="428169"/>
            <a:ext cx="6803708" cy="17819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247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013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013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013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013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013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013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013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013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3" name="Google Shape;33;p53"/>
          <p:cNvSpPr txBox="1">
            <a:spLocks noGrp="1"/>
          </p:cNvSpPr>
          <p:nvPr>
            <p:ph type="body" idx="1"/>
          </p:nvPr>
        </p:nvSpPr>
        <p:spPr>
          <a:xfrm>
            <a:off x="377984" y="2393285"/>
            <a:ext cx="3340170" cy="9974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257174" marR="0" lvl="0" indent="-128588" algn="l" rtl="0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135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514348" marR="0" lvl="1" indent="-128588" algn="l" rtl="0">
              <a:lnSpc>
                <a:spcPct val="100000"/>
              </a:lnSpc>
              <a:spcBef>
                <a:spcPts val="225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1125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771524" marR="0" lvl="2" indent="-128588" algn="l" rtl="0">
              <a:lnSpc>
                <a:spcPct val="100000"/>
              </a:lnSpc>
              <a:spcBef>
                <a:spcPts val="203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013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028698" marR="0" lvl="3" indent="-128588" algn="l" rtl="0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9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285872" marR="0" lvl="4" indent="-128588" algn="l" rtl="0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9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1543047" marR="0" lvl="5" indent="-128588" algn="l" rtl="0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9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1800222" marR="0" lvl="6" indent="-128588" algn="l" rtl="0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9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2057396" marR="0" lvl="7" indent="-128588" algn="l" rtl="0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9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2314570" marR="0" lvl="8" indent="-128588" algn="l" rtl="0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9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4" name="Google Shape;34;p53"/>
          <p:cNvSpPr txBox="1">
            <a:spLocks noGrp="1"/>
          </p:cNvSpPr>
          <p:nvPr>
            <p:ph type="body" idx="2"/>
          </p:nvPr>
        </p:nvSpPr>
        <p:spPr>
          <a:xfrm>
            <a:off x="377984" y="3390690"/>
            <a:ext cx="3340170" cy="61601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257174" marR="0" lvl="0" indent="-214313" algn="l" rtl="0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514348" marR="0" lvl="1" indent="-200024" algn="l" rtl="0">
              <a:lnSpc>
                <a:spcPct val="100000"/>
              </a:lnSpc>
              <a:spcBef>
                <a:spcPts val="225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112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771524" marR="0" lvl="2" indent="-192881" algn="l" rtl="0">
              <a:lnSpc>
                <a:spcPct val="100000"/>
              </a:lnSpc>
              <a:spcBef>
                <a:spcPts val="203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013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028698" marR="0" lvl="3" indent="-185737" algn="l" rtl="0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–"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285872" marR="0" lvl="4" indent="-185737" algn="l" rtl="0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1543047" marR="0" lvl="5" indent="-185737" algn="l" rtl="0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1800222" marR="0" lvl="6" indent="-185737" algn="l" rtl="0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2057396" marR="0" lvl="7" indent="-185737" algn="l" rtl="0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2314570" marR="0" lvl="8" indent="-185737" algn="l" rtl="0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5" name="Google Shape;35;p53"/>
          <p:cNvSpPr txBox="1">
            <a:spLocks noGrp="1"/>
          </p:cNvSpPr>
          <p:nvPr>
            <p:ph type="body" idx="3"/>
          </p:nvPr>
        </p:nvSpPr>
        <p:spPr>
          <a:xfrm>
            <a:off x="3840212" y="2393285"/>
            <a:ext cx="3341481" cy="9974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257174" marR="0" lvl="0" indent="-128588" algn="l" rtl="0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135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514348" marR="0" lvl="1" indent="-128588" algn="l" rtl="0">
              <a:lnSpc>
                <a:spcPct val="100000"/>
              </a:lnSpc>
              <a:spcBef>
                <a:spcPts val="225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1125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771524" marR="0" lvl="2" indent="-128588" algn="l" rtl="0">
              <a:lnSpc>
                <a:spcPct val="100000"/>
              </a:lnSpc>
              <a:spcBef>
                <a:spcPts val="203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013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028698" marR="0" lvl="3" indent="-128588" algn="l" rtl="0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9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285872" marR="0" lvl="4" indent="-128588" algn="l" rtl="0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9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1543047" marR="0" lvl="5" indent="-128588" algn="l" rtl="0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9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1800222" marR="0" lvl="6" indent="-128588" algn="l" rtl="0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9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2057396" marR="0" lvl="7" indent="-128588" algn="l" rtl="0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9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2314570" marR="0" lvl="8" indent="-128588" algn="l" rtl="0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9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6" name="Google Shape;36;p53"/>
          <p:cNvSpPr txBox="1">
            <a:spLocks noGrp="1"/>
          </p:cNvSpPr>
          <p:nvPr>
            <p:ph type="body" idx="4"/>
          </p:nvPr>
        </p:nvSpPr>
        <p:spPr>
          <a:xfrm>
            <a:off x="3840212" y="3390690"/>
            <a:ext cx="3341481" cy="61601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257174" marR="0" lvl="0" indent="-214313" algn="l" rtl="0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514348" marR="0" lvl="1" indent="-200024" algn="l" rtl="0">
              <a:lnSpc>
                <a:spcPct val="100000"/>
              </a:lnSpc>
              <a:spcBef>
                <a:spcPts val="225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112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771524" marR="0" lvl="2" indent="-192881" algn="l" rtl="0">
              <a:lnSpc>
                <a:spcPct val="100000"/>
              </a:lnSpc>
              <a:spcBef>
                <a:spcPts val="203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013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028698" marR="0" lvl="3" indent="-185737" algn="l" rtl="0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–"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285872" marR="0" lvl="4" indent="-185737" algn="l" rtl="0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1543047" marR="0" lvl="5" indent="-185737" algn="l" rtl="0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1800222" marR="0" lvl="6" indent="-185737" algn="l" rtl="0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2057396" marR="0" lvl="7" indent="-185737" algn="l" rtl="0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2314570" marR="0" lvl="8" indent="-185737" algn="l" rtl="0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37;p53"/>
          <p:cNvSpPr txBox="1">
            <a:spLocks noGrp="1" noChangeArrowheads="1"/>
          </p:cNvSpPr>
          <p:nvPr>
            <p:ph type="dt" idx="10"/>
          </p:nvPr>
        </p:nvSpPr>
        <p:spPr bwMode="auto">
          <a:xfrm>
            <a:off x="377984" y="9909732"/>
            <a:ext cx="1763924" cy="570889"/>
          </a:xfrm>
          <a:prstGeom prst="rect">
            <a:avLst/>
          </a:prstGeom>
        </p:spPr>
        <p:txBody>
          <a:bodyPr vert="horz" wrap="square" lIns="91425" tIns="45700" rIns="91425" bIns="45700" numCol="1" anchor="t" anchorCtr="0" compatLnSpc="1">
            <a:prstTxWarp prst="textNoShape">
              <a:avLst/>
            </a:prstTxWarp>
          </a:bodyPr>
          <a:lstStyle>
            <a:lvl1pPr eaLnBrk="1" hangingPunct="1">
              <a:buClr>
                <a:srgbClr val="000000"/>
              </a:buClr>
              <a:buSzPts val="1400"/>
              <a:buFont typeface="Arial" pitchFamily="34" charset="0"/>
              <a:buNone/>
              <a:defRPr sz="1013">
                <a:latin typeface="Calibri" pitchFamily="34" charset="0"/>
                <a:cs typeface="Calibri" pitchFamily="34" charset="0"/>
                <a:sym typeface="Calibri" pitchFamily="34" charset="0"/>
              </a:defRPr>
            </a:lvl1pPr>
          </a:lstStyle>
          <a:p>
            <a:pPr>
              <a:defRPr/>
            </a:pPr>
            <a:endParaRPr lang="pt-BR" altLang="pt-BR"/>
          </a:p>
        </p:txBody>
      </p:sp>
      <p:sp>
        <p:nvSpPr>
          <p:cNvPr id="8" name="Google Shape;38;p53"/>
          <p:cNvSpPr txBox="1">
            <a:spLocks noGrp="1" noChangeArrowheads="1"/>
          </p:cNvSpPr>
          <p:nvPr>
            <p:ph type="ftr" idx="11"/>
          </p:nvPr>
        </p:nvSpPr>
        <p:spPr bwMode="auto">
          <a:xfrm>
            <a:off x="2582895" y="9909732"/>
            <a:ext cx="2393897" cy="570889"/>
          </a:xfrm>
          <a:prstGeom prst="rect">
            <a:avLst/>
          </a:prstGeom>
        </p:spPr>
        <p:txBody>
          <a:bodyPr vert="horz" wrap="square" lIns="91425" tIns="45700" rIns="91425" bIns="45700" numCol="1" anchor="t" anchorCtr="0" compatLnSpc="1">
            <a:prstTxWarp prst="textNoShape">
              <a:avLst/>
            </a:prstTxWarp>
          </a:bodyPr>
          <a:lstStyle>
            <a:lvl1pPr eaLnBrk="1" hangingPunct="1">
              <a:buClr>
                <a:srgbClr val="000000"/>
              </a:buClr>
              <a:buSzPts val="1400"/>
              <a:buFont typeface="Arial" pitchFamily="34" charset="0"/>
              <a:buNone/>
              <a:defRPr sz="1013">
                <a:latin typeface="Calibri" pitchFamily="34" charset="0"/>
                <a:cs typeface="Calibri" pitchFamily="34" charset="0"/>
                <a:sym typeface="Calibri" pitchFamily="34" charset="0"/>
              </a:defRPr>
            </a:lvl1pPr>
          </a:lstStyle>
          <a:p>
            <a:pPr>
              <a:defRPr/>
            </a:pPr>
            <a:endParaRPr lang="pt-BR" altLang="pt-BR"/>
          </a:p>
        </p:txBody>
      </p:sp>
      <p:sp>
        <p:nvSpPr>
          <p:cNvPr id="9" name="Google Shape;39;p53"/>
          <p:cNvSpPr txBox="1">
            <a:spLocks noGrp="1" noChangeArrowheads="1"/>
          </p:cNvSpPr>
          <p:nvPr>
            <p:ph type="sldNum" idx="12"/>
          </p:nvPr>
        </p:nvSpPr>
        <p:spPr bwMode="auto">
          <a:xfrm>
            <a:off x="5417767" y="9909732"/>
            <a:ext cx="1763924" cy="570889"/>
          </a:xfrm>
          <a:prstGeom prst="rect">
            <a:avLst/>
          </a:prstGeom>
        </p:spPr>
        <p:txBody>
          <a:bodyPr vert="horz" wrap="square" lIns="91425" tIns="45700" rIns="91425" bIns="45700" numCol="1" anchor="t" anchorCtr="0" compatLnSpc="1">
            <a:prstTxWarp prst="textNoShape">
              <a:avLst/>
            </a:prstTxWarp>
          </a:bodyPr>
          <a:lstStyle>
            <a:lvl1pPr eaLnBrk="1" hangingPunct="1">
              <a:buClr>
                <a:srgbClr val="000000"/>
              </a:buClr>
              <a:buSzPts val="1800"/>
              <a:buFont typeface="Arial" panose="020B0604020202020204" pitchFamily="34" charset="0"/>
              <a:buNone/>
              <a:defRPr sz="1013">
                <a:latin typeface="Calibri" panose="020F0502020204030204" pitchFamily="34" charset="0"/>
                <a:sym typeface="Calibri" panose="020F0502020204030204" pitchFamily="34" charset="0"/>
              </a:defRPr>
            </a:lvl1pPr>
          </a:lstStyle>
          <a:p>
            <a:fld id="{2420960B-F515-4ED6-A6DC-14887A4B005F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44083155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omente título" type="titleOnly">
  <p:cSld name="Somente título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54"/>
          <p:cNvSpPr txBox="1">
            <a:spLocks noGrp="1"/>
          </p:cNvSpPr>
          <p:nvPr>
            <p:ph type="title"/>
          </p:nvPr>
        </p:nvSpPr>
        <p:spPr>
          <a:xfrm>
            <a:off x="377984" y="428169"/>
            <a:ext cx="6803708" cy="17819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247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013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013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013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013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013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013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013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013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" name="Google Shape;42;p54"/>
          <p:cNvSpPr txBox="1">
            <a:spLocks noGrp="1" noChangeArrowheads="1"/>
          </p:cNvSpPr>
          <p:nvPr>
            <p:ph type="dt" idx="10"/>
          </p:nvPr>
        </p:nvSpPr>
        <p:spPr bwMode="auto">
          <a:xfrm>
            <a:off x="377984" y="9909732"/>
            <a:ext cx="1763924" cy="570889"/>
          </a:xfrm>
          <a:prstGeom prst="rect">
            <a:avLst/>
          </a:prstGeom>
        </p:spPr>
        <p:txBody>
          <a:bodyPr vert="horz" wrap="square" lIns="91425" tIns="45700" rIns="91425" bIns="45700" numCol="1" anchor="t" anchorCtr="0" compatLnSpc="1">
            <a:prstTxWarp prst="textNoShape">
              <a:avLst/>
            </a:prstTxWarp>
          </a:bodyPr>
          <a:lstStyle>
            <a:lvl1pPr eaLnBrk="1" hangingPunct="1">
              <a:buClr>
                <a:srgbClr val="000000"/>
              </a:buClr>
              <a:buSzPts val="1400"/>
              <a:buFont typeface="Arial" pitchFamily="34" charset="0"/>
              <a:buNone/>
              <a:defRPr sz="1013">
                <a:latin typeface="Calibri" pitchFamily="34" charset="0"/>
                <a:cs typeface="Calibri" pitchFamily="34" charset="0"/>
                <a:sym typeface="Calibri" pitchFamily="34" charset="0"/>
              </a:defRPr>
            </a:lvl1pPr>
          </a:lstStyle>
          <a:p>
            <a:pPr>
              <a:defRPr/>
            </a:pPr>
            <a:endParaRPr lang="pt-BR" altLang="pt-BR"/>
          </a:p>
        </p:txBody>
      </p:sp>
      <p:sp>
        <p:nvSpPr>
          <p:cNvPr id="4" name="Google Shape;43;p54"/>
          <p:cNvSpPr txBox="1">
            <a:spLocks noGrp="1" noChangeArrowheads="1"/>
          </p:cNvSpPr>
          <p:nvPr>
            <p:ph type="ftr" idx="11"/>
          </p:nvPr>
        </p:nvSpPr>
        <p:spPr bwMode="auto">
          <a:xfrm>
            <a:off x="2582895" y="9909732"/>
            <a:ext cx="2393897" cy="570889"/>
          </a:xfrm>
          <a:prstGeom prst="rect">
            <a:avLst/>
          </a:prstGeom>
        </p:spPr>
        <p:txBody>
          <a:bodyPr vert="horz" wrap="square" lIns="91425" tIns="45700" rIns="91425" bIns="45700" numCol="1" anchor="t" anchorCtr="0" compatLnSpc="1">
            <a:prstTxWarp prst="textNoShape">
              <a:avLst/>
            </a:prstTxWarp>
          </a:bodyPr>
          <a:lstStyle>
            <a:lvl1pPr eaLnBrk="1" hangingPunct="1">
              <a:buClr>
                <a:srgbClr val="000000"/>
              </a:buClr>
              <a:buSzPts val="1400"/>
              <a:buFont typeface="Arial" pitchFamily="34" charset="0"/>
              <a:buNone/>
              <a:defRPr sz="1013">
                <a:latin typeface="Calibri" pitchFamily="34" charset="0"/>
                <a:cs typeface="Calibri" pitchFamily="34" charset="0"/>
                <a:sym typeface="Calibri" pitchFamily="34" charset="0"/>
              </a:defRPr>
            </a:lvl1pPr>
          </a:lstStyle>
          <a:p>
            <a:pPr>
              <a:defRPr/>
            </a:pPr>
            <a:endParaRPr lang="pt-BR" altLang="pt-BR"/>
          </a:p>
        </p:txBody>
      </p:sp>
      <p:sp>
        <p:nvSpPr>
          <p:cNvPr id="5" name="Google Shape;44;p54"/>
          <p:cNvSpPr txBox="1">
            <a:spLocks noGrp="1" noChangeArrowheads="1"/>
          </p:cNvSpPr>
          <p:nvPr>
            <p:ph type="sldNum" idx="12"/>
          </p:nvPr>
        </p:nvSpPr>
        <p:spPr bwMode="auto">
          <a:xfrm>
            <a:off x="5417767" y="9909732"/>
            <a:ext cx="1763924" cy="570889"/>
          </a:xfrm>
          <a:prstGeom prst="rect">
            <a:avLst/>
          </a:prstGeom>
        </p:spPr>
        <p:txBody>
          <a:bodyPr vert="horz" wrap="square" lIns="91425" tIns="45700" rIns="91425" bIns="45700" numCol="1" anchor="t" anchorCtr="0" compatLnSpc="1">
            <a:prstTxWarp prst="textNoShape">
              <a:avLst/>
            </a:prstTxWarp>
          </a:bodyPr>
          <a:lstStyle>
            <a:lvl1pPr eaLnBrk="1" hangingPunct="1">
              <a:buClr>
                <a:srgbClr val="000000"/>
              </a:buClr>
              <a:buSzPts val="1800"/>
              <a:buFont typeface="Arial" panose="020B0604020202020204" pitchFamily="34" charset="0"/>
              <a:buNone/>
              <a:defRPr sz="1013">
                <a:latin typeface="Calibri" panose="020F0502020204030204" pitchFamily="34" charset="0"/>
                <a:sym typeface="Calibri" panose="020F0502020204030204" pitchFamily="34" charset="0"/>
              </a:defRPr>
            </a:lvl1pPr>
          </a:lstStyle>
          <a:p>
            <a:fld id="{E093147B-6551-493F-9169-69BCF3AF5C1E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22584984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údo com Legenda" type="objTx">
  <p:cSld name="Conteúdo com Legenda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56"/>
          <p:cNvSpPr txBox="1">
            <a:spLocks noGrp="1"/>
          </p:cNvSpPr>
          <p:nvPr>
            <p:ph type="title"/>
          </p:nvPr>
        </p:nvSpPr>
        <p:spPr>
          <a:xfrm>
            <a:off x="377985" y="425694"/>
            <a:ext cx="2487081" cy="18116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1125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013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013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013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013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013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013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013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013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1" name="Google Shape;51;p56"/>
          <p:cNvSpPr txBox="1">
            <a:spLocks noGrp="1"/>
          </p:cNvSpPr>
          <p:nvPr>
            <p:ph type="body" idx="1"/>
          </p:nvPr>
        </p:nvSpPr>
        <p:spPr>
          <a:xfrm>
            <a:off x="2955627" y="425700"/>
            <a:ext cx="4226068" cy="91251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257174" marR="0" lvl="0" indent="-242887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514348" marR="0" lvl="1" indent="-228599" algn="l" rtl="0">
              <a:lnSpc>
                <a:spcPct val="100000"/>
              </a:lnSpc>
              <a:spcBef>
                <a:spcPts val="315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157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771524" marR="0" lvl="2" indent="-214313" algn="l" rtl="0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028698" marR="0" lvl="3" indent="-200024" algn="l" rtl="0">
              <a:lnSpc>
                <a:spcPct val="100000"/>
              </a:lnSpc>
              <a:spcBef>
                <a:spcPts val="225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112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285872" marR="0" lvl="4" indent="-200024" algn="l" rtl="0">
              <a:lnSpc>
                <a:spcPct val="100000"/>
              </a:lnSpc>
              <a:spcBef>
                <a:spcPts val="225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112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1543047" marR="0" lvl="5" indent="-200024" algn="l" rtl="0">
              <a:lnSpc>
                <a:spcPct val="100000"/>
              </a:lnSpc>
              <a:spcBef>
                <a:spcPts val="225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112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1800222" marR="0" lvl="6" indent="-200024" algn="l" rtl="0">
              <a:lnSpc>
                <a:spcPct val="100000"/>
              </a:lnSpc>
              <a:spcBef>
                <a:spcPts val="225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112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2057396" marR="0" lvl="7" indent="-200024" algn="l" rtl="0">
              <a:lnSpc>
                <a:spcPct val="100000"/>
              </a:lnSpc>
              <a:spcBef>
                <a:spcPts val="225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112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2314570" marR="0" lvl="8" indent="-200024" algn="l" rtl="0">
              <a:lnSpc>
                <a:spcPct val="100000"/>
              </a:lnSpc>
              <a:spcBef>
                <a:spcPts val="225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112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2" name="Google Shape;52;p56"/>
          <p:cNvSpPr txBox="1">
            <a:spLocks noGrp="1"/>
          </p:cNvSpPr>
          <p:nvPr>
            <p:ph type="body" idx="2"/>
          </p:nvPr>
        </p:nvSpPr>
        <p:spPr>
          <a:xfrm>
            <a:off x="377985" y="2237365"/>
            <a:ext cx="2487081" cy="73134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257174" marR="0" lvl="0" indent="-128588" algn="l" rtl="0">
              <a:lnSpc>
                <a:spcPct val="100000"/>
              </a:lnSpc>
              <a:spcBef>
                <a:spcPts val="157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788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514348" marR="0" lvl="1" indent="-128588" algn="l" rtl="0">
              <a:lnSpc>
                <a:spcPct val="100000"/>
              </a:lnSpc>
              <a:spcBef>
                <a:spcPts val="135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67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771524" marR="0" lvl="2" indent="-128588" algn="l" rtl="0">
              <a:lnSpc>
                <a:spcPct val="100000"/>
              </a:lnSpc>
              <a:spcBef>
                <a:spcPts val="113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563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028698" marR="0" lvl="3" indent="-128588" algn="l" rtl="0">
              <a:lnSpc>
                <a:spcPct val="100000"/>
              </a:lnSpc>
              <a:spcBef>
                <a:spcPts val="101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506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285872" marR="0" lvl="4" indent="-128588" algn="l" rtl="0">
              <a:lnSpc>
                <a:spcPct val="100000"/>
              </a:lnSpc>
              <a:spcBef>
                <a:spcPts val="101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506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1543047" marR="0" lvl="5" indent="-128588" algn="l" rtl="0">
              <a:lnSpc>
                <a:spcPct val="100000"/>
              </a:lnSpc>
              <a:spcBef>
                <a:spcPts val="101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506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1800222" marR="0" lvl="6" indent="-128588" algn="l" rtl="0">
              <a:lnSpc>
                <a:spcPct val="100000"/>
              </a:lnSpc>
              <a:spcBef>
                <a:spcPts val="101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506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2057396" marR="0" lvl="7" indent="-128588" algn="l" rtl="0">
              <a:lnSpc>
                <a:spcPct val="100000"/>
              </a:lnSpc>
              <a:spcBef>
                <a:spcPts val="101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506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2314570" marR="0" lvl="8" indent="-128588" algn="l" rtl="0">
              <a:lnSpc>
                <a:spcPct val="100000"/>
              </a:lnSpc>
              <a:spcBef>
                <a:spcPts val="101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506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3;p56"/>
          <p:cNvSpPr txBox="1">
            <a:spLocks noGrp="1" noChangeArrowheads="1"/>
          </p:cNvSpPr>
          <p:nvPr>
            <p:ph type="dt" idx="10"/>
          </p:nvPr>
        </p:nvSpPr>
        <p:spPr bwMode="auto">
          <a:xfrm>
            <a:off x="377984" y="9909732"/>
            <a:ext cx="1763924" cy="570889"/>
          </a:xfrm>
          <a:prstGeom prst="rect">
            <a:avLst/>
          </a:prstGeom>
        </p:spPr>
        <p:txBody>
          <a:bodyPr vert="horz" wrap="square" lIns="91425" tIns="45700" rIns="91425" bIns="45700" numCol="1" anchor="t" anchorCtr="0" compatLnSpc="1">
            <a:prstTxWarp prst="textNoShape">
              <a:avLst/>
            </a:prstTxWarp>
          </a:bodyPr>
          <a:lstStyle>
            <a:lvl1pPr eaLnBrk="1" hangingPunct="1">
              <a:buClr>
                <a:srgbClr val="000000"/>
              </a:buClr>
              <a:buSzPts val="1400"/>
              <a:buFont typeface="Arial" pitchFamily="34" charset="0"/>
              <a:buNone/>
              <a:defRPr sz="1013">
                <a:latin typeface="Calibri" pitchFamily="34" charset="0"/>
                <a:cs typeface="Calibri" pitchFamily="34" charset="0"/>
                <a:sym typeface="Calibri" pitchFamily="34" charset="0"/>
              </a:defRPr>
            </a:lvl1pPr>
          </a:lstStyle>
          <a:p>
            <a:pPr>
              <a:defRPr/>
            </a:pPr>
            <a:endParaRPr lang="pt-BR" altLang="pt-BR"/>
          </a:p>
        </p:txBody>
      </p:sp>
      <p:sp>
        <p:nvSpPr>
          <p:cNvPr id="6" name="Google Shape;54;p56"/>
          <p:cNvSpPr txBox="1">
            <a:spLocks noGrp="1" noChangeArrowheads="1"/>
          </p:cNvSpPr>
          <p:nvPr>
            <p:ph type="ftr" idx="11"/>
          </p:nvPr>
        </p:nvSpPr>
        <p:spPr bwMode="auto">
          <a:xfrm>
            <a:off x="2582895" y="9909732"/>
            <a:ext cx="2393897" cy="570889"/>
          </a:xfrm>
          <a:prstGeom prst="rect">
            <a:avLst/>
          </a:prstGeom>
        </p:spPr>
        <p:txBody>
          <a:bodyPr vert="horz" wrap="square" lIns="91425" tIns="45700" rIns="91425" bIns="45700" numCol="1" anchor="t" anchorCtr="0" compatLnSpc="1">
            <a:prstTxWarp prst="textNoShape">
              <a:avLst/>
            </a:prstTxWarp>
          </a:bodyPr>
          <a:lstStyle>
            <a:lvl1pPr eaLnBrk="1" hangingPunct="1">
              <a:buClr>
                <a:srgbClr val="000000"/>
              </a:buClr>
              <a:buSzPts val="1400"/>
              <a:buFont typeface="Arial" pitchFamily="34" charset="0"/>
              <a:buNone/>
              <a:defRPr sz="1013">
                <a:latin typeface="Calibri" pitchFamily="34" charset="0"/>
                <a:cs typeface="Calibri" pitchFamily="34" charset="0"/>
                <a:sym typeface="Calibri" pitchFamily="34" charset="0"/>
              </a:defRPr>
            </a:lvl1pPr>
          </a:lstStyle>
          <a:p>
            <a:pPr>
              <a:defRPr/>
            </a:pPr>
            <a:endParaRPr lang="pt-BR" altLang="pt-BR"/>
          </a:p>
        </p:txBody>
      </p:sp>
      <p:sp>
        <p:nvSpPr>
          <p:cNvPr id="7" name="Google Shape;55;p56"/>
          <p:cNvSpPr txBox="1">
            <a:spLocks noGrp="1" noChangeArrowheads="1"/>
          </p:cNvSpPr>
          <p:nvPr>
            <p:ph type="sldNum" idx="12"/>
          </p:nvPr>
        </p:nvSpPr>
        <p:spPr bwMode="auto">
          <a:xfrm>
            <a:off x="5417767" y="9909732"/>
            <a:ext cx="1763924" cy="570889"/>
          </a:xfrm>
          <a:prstGeom prst="rect">
            <a:avLst/>
          </a:prstGeom>
        </p:spPr>
        <p:txBody>
          <a:bodyPr vert="horz" wrap="square" lIns="91425" tIns="45700" rIns="91425" bIns="45700" numCol="1" anchor="t" anchorCtr="0" compatLnSpc="1">
            <a:prstTxWarp prst="textNoShape">
              <a:avLst/>
            </a:prstTxWarp>
          </a:bodyPr>
          <a:lstStyle>
            <a:lvl1pPr eaLnBrk="1" hangingPunct="1">
              <a:buClr>
                <a:srgbClr val="000000"/>
              </a:buClr>
              <a:buSzPts val="1800"/>
              <a:buFont typeface="Arial" panose="020B0604020202020204" pitchFamily="34" charset="0"/>
              <a:buNone/>
              <a:defRPr sz="1013">
                <a:latin typeface="Calibri" panose="020F0502020204030204" pitchFamily="34" charset="0"/>
                <a:sym typeface="Calibri" panose="020F0502020204030204" pitchFamily="34" charset="0"/>
              </a:defRPr>
            </a:lvl1pPr>
          </a:lstStyle>
          <a:p>
            <a:fld id="{562D89C0-7C0C-4075-83FF-01F7AA8DE090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11976729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magem com Legenda" type="picTx">
  <p:cSld name="Imagem com Legenda"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57"/>
          <p:cNvSpPr txBox="1">
            <a:spLocks noGrp="1"/>
          </p:cNvSpPr>
          <p:nvPr>
            <p:ph type="title"/>
          </p:nvPr>
        </p:nvSpPr>
        <p:spPr>
          <a:xfrm>
            <a:off x="1481749" y="7484269"/>
            <a:ext cx="4535805" cy="8835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1125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013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013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013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013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013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013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013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013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8" name="Google Shape;58;p57"/>
          <p:cNvSpPr>
            <a:spLocks noGrp="1"/>
          </p:cNvSpPr>
          <p:nvPr>
            <p:ph type="pic" idx="2"/>
          </p:nvPr>
        </p:nvSpPr>
        <p:spPr>
          <a:xfrm>
            <a:off x="1481749" y="955333"/>
            <a:ext cx="4535805" cy="64150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315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157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225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112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225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112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225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112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225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112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225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112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225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112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lvl="0"/>
            <a:endParaRPr noProof="0">
              <a:sym typeface="Calibri"/>
            </a:endParaRPr>
          </a:p>
        </p:txBody>
      </p:sp>
      <p:sp>
        <p:nvSpPr>
          <p:cNvPr id="59" name="Google Shape;59;p57"/>
          <p:cNvSpPr txBox="1">
            <a:spLocks noGrp="1"/>
          </p:cNvSpPr>
          <p:nvPr>
            <p:ph type="body" idx="1"/>
          </p:nvPr>
        </p:nvSpPr>
        <p:spPr>
          <a:xfrm>
            <a:off x="1481749" y="8367833"/>
            <a:ext cx="4535805" cy="12548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257174" marR="0" lvl="0" indent="-128588" algn="l" rtl="0">
              <a:lnSpc>
                <a:spcPct val="100000"/>
              </a:lnSpc>
              <a:spcBef>
                <a:spcPts val="157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788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514348" marR="0" lvl="1" indent="-128588" algn="l" rtl="0">
              <a:lnSpc>
                <a:spcPct val="100000"/>
              </a:lnSpc>
              <a:spcBef>
                <a:spcPts val="135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67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771524" marR="0" lvl="2" indent="-128588" algn="l" rtl="0">
              <a:lnSpc>
                <a:spcPct val="100000"/>
              </a:lnSpc>
              <a:spcBef>
                <a:spcPts val="113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563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028698" marR="0" lvl="3" indent="-128588" algn="l" rtl="0">
              <a:lnSpc>
                <a:spcPct val="100000"/>
              </a:lnSpc>
              <a:spcBef>
                <a:spcPts val="101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506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285872" marR="0" lvl="4" indent="-128588" algn="l" rtl="0">
              <a:lnSpc>
                <a:spcPct val="100000"/>
              </a:lnSpc>
              <a:spcBef>
                <a:spcPts val="101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506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1543047" marR="0" lvl="5" indent="-128588" algn="l" rtl="0">
              <a:lnSpc>
                <a:spcPct val="100000"/>
              </a:lnSpc>
              <a:spcBef>
                <a:spcPts val="101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506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1800222" marR="0" lvl="6" indent="-128588" algn="l" rtl="0">
              <a:lnSpc>
                <a:spcPct val="100000"/>
              </a:lnSpc>
              <a:spcBef>
                <a:spcPts val="101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506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2057396" marR="0" lvl="7" indent="-128588" algn="l" rtl="0">
              <a:lnSpc>
                <a:spcPct val="100000"/>
              </a:lnSpc>
              <a:spcBef>
                <a:spcPts val="101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506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2314570" marR="0" lvl="8" indent="-128588" algn="l" rtl="0">
              <a:lnSpc>
                <a:spcPct val="100000"/>
              </a:lnSpc>
              <a:spcBef>
                <a:spcPts val="101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506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60;p57"/>
          <p:cNvSpPr txBox="1">
            <a:spLocks noGrp="1" noChangeArrowheads="1"/>
          </p:cNvSpPr>
          <p:nvPr>
            <p:ph type="dt" idx="10"/>
          </p:nvPr>
        </p:nvSpPr>
        <p:spPr bwMode="auto">
          <a:xfrm>
            <a:off x="377984" y="9909732"/>
            <a:ext cx="1763924" cy="570889"/>
          </a:xfrm>
          <a:prstGeom prst="rect">
            <a:avLst/>
          </a:prstGeom>
        </p:spPr>
        <p:txBody>
          <a:bodyPr vert="horz" wrap="square" lIns="91425" tIns="45700" rIns="91425" bIns="45700" numCol="1" anchor="t" anchorCtr="0" compatLnSpc="1">
            <a:prstTxWarp prst="textNoShape">
              <a:avLst/>
            </a:prstTxWarp>
          </a:bodyPr>
          <a:lstStyle>
            <a:lvl1pPr eaLnBrk="1" hangingPunct="1">
              <a:buClr>
                <a:srgbClr val="000000"/>
              </a:buClr>
              <a:buSzPts val="1400"/>
              <a:buFont typeface="Arial" pitchFamily="34" charset="0"/>
              <a:buNone/>
              <a:defRPr sz="1013">
                <a:latin typeface="Calibri" pitchFamily="34" charset="0"/>
                <a:cs typeface="Calibri" pitchFamily="34" charset="0"/>
                <a:sym typeface="Calibri" pitchFamily="34" charset="0"/>
              </a:defRPr>
            </a:lvl1pPr>
          </a:lstStyle>
          <a:p>
            <a:pPr>
              <a:defRPr/>
            </a:pPr>
            <a:endParaRPr lang="pt-BR" altLang="pt-BR"/>
          </a:p>
        </p:txBody>
      </p:sp>
      <p:sp>
        <p:nvSpPr>
          <p:cNvPr id="6" name="Google Shape;61;p57"/>
          <p:cNvSpPr txBox="1">
            <a:spLocks noGrp="1" noChangeArrowheads="1"/>
          </p:cNvSpPr>
          <p:nvPr>
            <p:ph type="ftr" idx="11"/>
          </p:nvPr>
        </p:nvSpPr>
        <p:spPr bwMode="auto">
          <a:xfrm>
            <a:off x="2582895" y="9909732"/>
            <a:ext cx="2393897" cy="570889"/>
          </a:xfrm>
          <a:prstGeom prst="rect">
            <a:avLst/>
          </a:prstGeom>
        </p:spPr>
        <p:txBody>
          <a:bodyPr vert="horz" wrap="square" lIns="91425" tIns="45700" rIns="91425" bIns="45700" numCol="1" anchor="t" anchorCtr="0" compatLnSpc="1">
            <a:prstTxWarp prst="textNoShape">
              <a:avLst/>
            </a:prstTxWarp>
          </a:bodyPr>
          <a:lstStyle>
            <a:lvl1pPr eaLnBrk="1" hangingPunct="1">
              <a:buClr>
                <a:srgbClr val="000000"/>
              </a:buClr>
              <a:buSzPts val="1400"/>
              <a:buFont typeface="Arial" pitchFamily="34" charset="0"/>
              <a:buNone/>
              <a:defRPr sz="1013">
                <a:latin typeface="Calibri" pitchFamily="34" charset="0"/>
                <a:cs typeface="Calibri" pitchFamily="34" charset="0"/>
                <a:sym typeface="Calibri" pitchFamily="34" charset="0"/>
              </a:defRPr>
            </a:lvl1pPr>
          </a:lstStyle>
          <a:p>
            <a:pPr>
              <a:defRPr/>
            </a:pPr>
            <a:endParaRPr lang="pt-BR" altLang="pt-BR"/>
          </a:p>
        </p:txBody>
      </p:sp>
      <p:sp>
        <p:nvSpPr>
          <p:cNvPr id="7" name="Google Shape;62;p57"/>
          <p:cNvSpPr txBox="1">
            <a:spLocks noGrp="1" noChangeArrowheads="1"/>
          </p:cNvSpPr>
          <p:nvPr>
            <p:ph type="sldNum" idx="12"/>
          </p:nvPr>
        </p:nvSpPr>
        <p:spPr bwMode="auto">
          <a:xfrm>
            <a:off x="5417767" y="9909732"/>
            <a:ext cx="1763924" cy="570889"/>
          </a:xfrm>
          <a:prstGeom prst="rect">
            <a:avLst/>
          </a:prstGeom>
        </p:spPr>
        <p:txBody>
          <a:bodyPr vert="horz" wrap="square" lIns="91425" tIns="45700" rIns="91425" bIns="45700" numCol="1" anchor="t" anchorCtr="0" compatLnSpc="1">
            <a:prstTxWarp prst="textNoShape">
              <a:avLst/>
            </a:prstTxWarp>
          </a:bodyPr>
          <a:lstStyle>
            <a:lvl1pPr eaLnBrk="1" hangingPunct="1">
              <a:buClr>
                <a:srgbClr val="000000"/>
              </a:buClr>
              <a:buSzPts val="1800"/>
              <a:buFont typeface="Arial" panose="020B0604020202020204" pitchFamily="34" charset="0"/>
              <a:buNone/>
              <a:defRPr sz="1013">
                <a:latin typeface="Calibri" panose="020F0502020204030204" pitchFamily="34" charset="0"/>
                <a:sym typeface="Calibri" panose="020F0502020204030204" pitchFamily="34" charset="0"/>
              </a:defRPr>
            </a:lvl1pPr>
          </a:lstStyle>
          <a:p>
            <a:fld id="{CA7A671A-15C1-4D52-86FD-3C55292B3728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70387046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e texto vertical" type="vertTx">
  <p:cSld name="Título e texto vertical"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58"/>
          <p:cNvSpPr txBox="1">
            <a:spLocks noGrp="1"/>
          </p:cNvSpPr>
          <p:nvPr>
            <p:ph type="title"/>
          </p:nvPr>
        </p:nvSpPr>
        <p:spPr>
          <a:xfrm>
            <a:off x="377984" y="428169"/>
            <a:ext cx="6803708" cy="17819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247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013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013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013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013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013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013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013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013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65" name="Google Shape;65;p58"/>
          <p:cNvSpPr txBox="1">
            <a:spLocks noGrp="1"/>
          </p:cNvSpPr>
          <p:nvPr>
            <p:ph type="body" idx="1"/>
          </p:nvPr>
        </p:nvSpPr>
        <p:spPr>
          <a:xfrm rot="5400000">
            <a:off x="251788" y="2620955"/>
            <a:ext cx="7056102" cy="68037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257174" marR="0" lvl="0" indent="-242887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514348" marR="0" lvl="1" indent="-228599" algn="l" rtl="0">
              <a:lnSpc>
                <a:spcPct val="100000"/>
              </a:lnSpc>
              <a:spcBef>
                <a:spcPts val="315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157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771524" marR="0" lvl="2" indent="-214313" algn="l" rtl="0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028698" marR="0" lvl="3" indent="-200024" algn="l" rtl="0">
              <a:lnSpc>
                <a:spcPct val="100000"/>
              </a:lnSpc>
              <a:spcBef>
                <a:spcPts val="225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112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285872" marR="0" lvl="4" indent="-200024" algn="l" rtl="0">
              <a:lnSpc>
                <a:spcPct val="100000"/>
              </a:lnSpc>
              <a:spcBef>
                <a:spcPts val="225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112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1543047" marR="0" lvl="5" indent="-200024" algn="l" rtl="0">
              <a:lnSpc>
                <a:spcPct val="100000"/>
              </a:lnSpc>
              <a:spcBef>
                <a:spcPts val="225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112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1800222" marR="0" lvl="6" indent="-200024" algn="l" rtl="0">
              <a:lnSpc>
                <a:spcPct val="100000"/>
              </a:lnSpc>
              <a:spcBef>
                <a:spcPts val="225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112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2057396" marR="0" lvl="7" indent="-200024" algn="l" rtl="0">
              <a:lnSpc>
                <a:spcPct val="100000"/>
              </a:lnSpc>
              <a:spcBef>
                <a:spcPts val="225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112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2314570" marR="0" lvl="8" indent="-200024" algn="l" rtl="0">
              <a:lnSpc>
                <a:spcPct val="100000"/>
              </a:lnSpc>
              <a:spcBef>
                <a:spcPts val="225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112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66;p58"/>
          <p:cNvSpPr txBox="1">
            <a:spLocks noGrp="1" noChangeArrowheads="1"/>
          </p:cNvSpPr>
          <p:nvPr>
            <p:ph type="dt" idx="10"/>
          </p:nvPr>
        </p:nvSpPr>
        <p:spPr bwMode="auto">
          <a:xfrm>
            <a:off x="377984" y="9909732"/>
            <a:ext cx="1763924" cy="570889"/>
          </a:xfrm>
          <a:prstGeom prst="rect">
            <a:avLst/>
          </a:prstGeom>
        </p:spPr>
        <p:txBody>
          <a:bodyPr vert="horz" wrap="square" lIns="91425" tIns="45700" rIns="91425" bIns="45700" numCol="1" anchor="t" anchorCtr="0" compatLnSpc="1">
            <a:prstTxWarp prst="textNoShape">
              <a:avLst/>
            </a:prstTxWarp>
          </a:bodyPr>
          <a:lstStyle>
            <a:lvl1pPr eaLnBrk="1" hangingPunct="1">
              <a:buClr>
                <a:srgbClr val="000000"/>
              </a:buClr>
              <a:buSzPts val="1400"/>
              <a:buFont typeface="Arial" pitchFamily="34" charset="0"/>
              <a:buNone/>
              <a:defRPr sz="1013">
                <a:latin typeface="Calibri" pitchFamily="34" charset="0"/>
                <a:cs typeface="Calibri" pitchFamily="34" charset="0"/>
                <a:sym typeface="Calibri" pitchFamily="34" charset="0"/>
              </a:defRPr>
            </a:lvl1pPr>
          </a:lstStyle>
          <a:p>
            <a:pPr>
              <a:defRPr/>
            </a:pPr>
            <a:endParaRPr lang="pt-BR" altLang="pt-BR"/>
          </a:p>
        </p:txBody>
      </p:sp>
      <p:sp>
        <p:nvSpPr>
          <p:cNvPr id="5" name="Google Shape;67;p58"/>
          <p:cNvSpPr txBox="1">
            <a:spLocks noGrp="1" noChangeArrowheads="1"/>
          </p:cNvSpPr>
          <p:nvPr>
            <p:ph type="ftr" idx="11"/>
          </p:nvPr>
        </p:nvSpPr>
        <p:spPr bwMode="auto">
          <a:xfrm>
            <a:off x="2582895" y="9909732"/>
            <a:ext cx="2393897" cy="570889"/>
          </a:xfrm>
          <a:prstGeom prst="rect">
            <a:avLst/>
          </a:prstGeom>
        </p:spPr>
        <p:txBody>
          <a:bodyPr vert="horz" wrap="square" lIns="91425" tIns="45700" rIns="91425" bIns="45700" numCol="1" anchor="t" anchorCtr="0" compatLnSpc="1">
            <a:prstTxWarp prst="textNoShape">
              <a:avLst/>
            </a:prstTxWarp>
          </a:bodyPr>
          <a:lstStyle>
            <a:lvl1pPr eaLnBrk="1" hangingPunct="1">
              <a:buClr>
                <a:srgbClr val="000000"/>
              </a:buClr>
              <a:buSzPts val="1400"/>
              <a:buFont typeface="Arial" pitchFamily="34" charset="0"/>
              <a:buNone/>
              <a:defRPr sz="1013">
                <a:latin typeface="Calibri" pitchFamily="34" charset="0"/>
                <a:cs typeface="Calibri" pitchFamily="34" charset="0"/>
                <a:sym typeface="Calibri" pitchFamily="34" charset="0"/>
              </a:defRPr>
            </a:lvl1pPr>
          </a:lstStyle>
          <a:p>
            <a:pPr>
              <a:defRPr/>
            </a:pPr>
            <a:endParaRPr lang="pt-BR" altLang="pt-BR"/>
          </a:p>
        </p:txBody>
      </p:sp>
      <p:sp>
        <p:nvSpPr>
          <p:cNvPr id="6" name="Google Shape;68;p58"/>
          <p:cNvSpPr txBox="1">
            <a:spLocks noGrp="1" noChangeArrowheads="1"/>
          </p:cNvSpPr>
          <p:nvPr>
            <p:ph type="sldNum" idx="12"/>
          </p:nvPr>
        </p:nvSpPr>
        <p:spPr bwMode="auto">
          <a:xfrm>
            <a:off x="5417767" y="9909732"/>
            <a:ext cx="1763924" cy="570889"/>
          </a:xfrm>
          <a:prstGeom prst="rect">
            <a:avLst/>
          </a:prstGeom>
        </p:spPr>
        <p:txBody>
          <a:bodyPr vert="horz" wrap="square" lIns="91425" tIns="45700" rIns="91425" bIns="45700" numCol="1" anchor="t" anchorCtr="0" compatLnSpc="1">
            <a:prstTxWarp prst="textNoShape">
              <a:avLst/>
            </a:prstTxWarp>
          </a:bodyPr>
          <a:lstStyle>
            <a:lvl1pPr eaLnBrk="1" hangingPunct="1">
              <a:buClr>
                <a:srgbClr val="000000"/>
              </a:buClr>
              <a:buSzPts val="1800"/>
              <a:buFont typeface="Arial" panose="020B0604020202020204" pitchFamily="34" charset="0"/>
              <a:buNone/>
              <a:defRPr sz="1013">
                <a:latin typeface="Calibri" panose="020F0502020204030204" pitchFamily="34" charset="0"/>
                <a:sym typeface="Calibri" panose="020F0502020204030204" pitchFamily="34" charset="0"/>
              </a:defRPr>
            </a:lvl1pPr>
          </a:lstStyle>
          <a:p>
            <a:fld id="{42E88856-C220-41BD-AF69-1D9F87ADB3C7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328537825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e texto verticais" type="vertTitleAndTx">
  <p:cSld name="Título e texto verticais"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59"/>
          <p:cNvSpPr txBox="1">
            <a:spLocks noGrp="1"/>
          </p:cNvSpPr>
          <p:nvPr>
            <p:ph type="title"/>
          </p:nvPr>
        </p:nvSpPr>
        <p:spPr>
          <a:xfrm rot="5400000">
            <a:off x="2910836" y="2891675"/>
            <a:ext cx="6840782" cy="17009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247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013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013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013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013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013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013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013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013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1" name="Google Shape;71;p59"/>
          <p:cNvSpPr txBox="1">
            <a:spLocks noGrp="1"/>
          </p:cNvSpPr>
          <p:nvPr>
            <p:ph type="body" idx="1"/>
          </p:nvPr>
        </p:nvSpPr>
        <p:spPr>
          <a:xfrm rot="5400000">
            <a:off x="-554014" y="1253741"/>
            <a:ext cx="6840782" cy="4976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257174" marR="0" lvl="0" indent="-242887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514348" marR="0" lvl="1" indent="-228599" algn="l" rtl="0">
              <a:lnSpc>
                <a:spcPct val="100000"/>
              </a:lnSpc>
              <a:spcBef>
                <a:spcPts val="315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157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771524" marR="0" lvl="2" indent="-214313" algn="l" rtl="0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028698" marR="0" lvl="3" indent="-200024" algn="l" rtl="0">
              <a:lnSpc>
                <a:spcPct val="100000"/>
              </a:lnSpc>
              <a:spcBef>
                <a:spcPts val="225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112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285872" marR="0" lvl="4" indent="-200024" algn="l" rtl="0">
              <a:lnSpc>
                <a:spcPct val="100000"/>
              </a:lnSpc>
              <a:spcBef>
                <a:spcPts val="225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112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1543047" marR="0" lvl="5" indent="-200024" algn="l" rtl="0">
              <a:lnSpc>
                <a:spcPct val="100000"/>
              </a:lnSpc>
              <a:spcBef>
                <a:spcPts val="225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112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1800222" marR="0" lvl="6" indent="-200024" algn="l" rtl="0">
              <a:lnSpc>
                <a:spcPct val="100000"/>
              </a:lnSpc>
              <a:spcBef>
                <a:spcPts val="225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112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2057396" marR="0" lvl="7" indent="-200024" algn="l" rtl="0">
              <a:lnSpc>
                <a:spcPct val="100000"/>
              </a:lnSpc>
              <a:spcBef>
                <a:spcPts val="225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112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2314570" marR="0" lvl="8" indent="-200024" algn="l" rtl="0">
              <a:lnSpc>
                <a:spcPct val="100000"/>
              </a:lnSpc>
              <a:spcBef>
                <a:spcPts val="225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112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72;p59"/>
          <p:cNvSpPr txBox="1">
            <a:spLocks noGrp="1" noChangeArrowheads="1"/>
          </p:cNvSpPr>
          <p:nvPr>
            <p:ph type="dt" idx="10"/>
          </p:nvPr>
        </p:nvSpPr>
        <p:spPr bwMode="auto">
          <a:xfrm>
            <a:off x="377984" y="9909732"/>
            <a:ext cx="1763924" cy="570889"/>
          </a:xfrm>
          <a:prstGeom prst="rect">
            <a:avLst/>
          </a:prstGeom>
        </p:spPr>
        <p:txBody>
          <a:bodyPr vert="horz" wrap="square" lIns="91425" tIns="45700" rIns="91425" bIns="45700" numCol="1" anchor="t" anchorCtr="0" compatLnSpc="1">
            <a:prstTxWarp prst="textNoShape">
              <a:avLst/>
            </a:prstTxWarp>
          </a:bodyPr>
          <a:lstStyle>
            <a:lvl1pPr eaLnBrk="1" hangingPunct="1">
              <a:buClr>
                <a:srgbClr val="000000"/>
              </a:buClr>
              <a:buSzPts val="1400"/>
              <a:buFont typeface="Arial" pitchFamily="34" charset="0"/>
              <a:buNone/>
              <a:defRPr sz="1013">
                <a:latin typeface="Calibri" pitchFamily="34" charset="0"/>
                <a:cs typeface="Calibri" pitchFamily="34" charset="0"/>
                <a:sym typeface="Calibri" pitchFamily="34" charset="0"/>
              </a:defRPr>
            </a:lvl1pPr>
          </a:lstStyle>
          <a:p>
            <a:pPr>
              <a:defRPr/>
            </a:pPr>
            <a:endParaRPr lang="pt-BR" altLang="pt-BR"/>
          </a:p>
        </p:txBody>
      </p:sp>
      <p:sp>
        <p:nvSpPr>
          <p:cNvPr id="5" name="Google Shape;73;p59"/>
          <p:cNvSpPr txBox="1">
            <a:spLocks noGrp="1" noChangeArrowheads="1"/>
          </p:cNvSpPr>
          <p:nvPr>
            <p:ph type="ftr" idx="11"/>
          </p:nvPr>
        </p:nvSpPr>
        <p:spPr bwMode="auto">
          <a:xfrm>
            <a:off x="2582895" y="9909732"/>
            <a:ext cx="2393897" cy="570889"/>
          </a:xfrm>
          <a:prstGeom prst="rect">
            <a:avLst/>
          </a:prstGeom>
        </p:spPr>
        <p:txBody>
          <a:bodyPr vert="horz" wrap="square" lIns="91425" tIns="45700" rIns="91425" bIns="45700" numCol="1" anchor="t" anchorCtr="0" compatLnSpc="1">
            <a:prstTxWarp prst="textNoShape">
              <a:avLst/>
            </a:prstTxWarp>
          </a:bodyPr>
          <a:lstStyle>
            <a:lvl1pPr eaLnBrk="1" hangingPunct="1">
              <a:buClr>
                <a:srgbClr val="000000"/>
              </a:buClr>
              <a:buSzPts val="1400"/>
              <a:buFont typeface="Arial" pitchFamily="34" charset="0"/>
              <a:buNone/>
              <a:defRPr sz="1013">
                <a:latin typeface="Calibri" pitchFamily="34" charset="0"/>
                <a:cs typeface="Calibri" pitchFamily="34" charset="0"/>
                <a:sym typeface="Calibri" pitchFamily="34" charset="0"/>
              </a:defRPr>
            </a:lvl1pPr>
          </a:lstStyle>
          <a:p>
            <a:pPr>
              <a:defRPr/>
            </a:pPr>
            <a:endParaRPr lang="pt-BR" altLang="pt-BR"/>
          </a:p>
        </p:txBody>
      </p:sp>
      <p:sp>
        <p:nvSpPr>
          <p:cNvPr id="6" name="Google Shape;74;p59"/>
          <p:cNvSpPr txBox="1">
            <a:spLocks noGrp="1" noChangeArrowheads="1"/>
          </p:cNvSpPr>
          <p:nvPr>
            <p:ph type="sldNum" idx="12"/>
          </p:nvPr>
        </p:nvSpPr>
        <p:spPr bwMode="auto">
          <a:xfrm>
            <a:off x="5417767" y="9909732"/>
            <a:ext cx="1763924" cy="570889"/>
          </a:xfrm>
          <a:prstGeom prst="rect">
            <a:avLst/>
          </a:prstGeom>
        </p:spPr>
        <p:txBody>
          <a:bodyPr vert="horz" wrap="square" lIns="91425" tIns="45700" rIns="91425" bIns="45700" numCol="1" anchor="t" anchorCtr="0" compatLnSpc="1">
            <a:prstTxWarp prst="textNoShape">
              <a:avLst/>
            </a:prstTxWarp>
          </a:bodyPr>
          <a:lstStyle>
            <a:lvl1pPr eaLnBrk="1" hangingPunct="1">
              <a:buClr>
                <a:srgbClr val="000000"/>
              </a:buClr>
              <a:buSzPts val="1800"/>
              <a:buFont typeface="Arial" panose="020B0604020202020204" pitchFamily="34" charset="0"/>
              <a:buNone/>
              <a:defRPr sz="1013">
                <a:latin typeface="Calibri" panose="020F0502020204030204" pitchFamily="34" charset="0"/>
                <a:sym typeface="Calibri" panose="020F0502020204030204" pitchFamily="34" charset="0"/>
              </a:defRPr>
            </a:lvl1pPr>
          </a:lstStyle>
          <a:p>
            <a:fld id="{D27C6315-6FFD-4F69-A720-6E82FD61C514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22751210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7984" y="428994"/>
            <a:ext cx="6803708" cy="1781969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pt-B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7984" y="2494763"/>
            <a:ext cx="6803708" cy="705527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pt-B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77984" y="9909732"/>
            <a:ext cx="1763924" cy="570889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itchFamily="34" charset="0"/>
                <a:cs typeface="Arial" pitchFamily="34" charset="0"/>
                <a:sym typeface="Arial" pitchFamily="34" charset="0"/>
              </a:defRPr>
            </a:lvl1pPr>
          </a:lstStyle>
          <a:p>
            <a:pPr>
              <a:defRPr/>
            </a:pPr>
            <a:fld id="{A82EBDB6-BE02-4C9B-B7C5-36B9559ED36D}" type="datetimeFigureOut">
              <a:rPr lang="pt-BR"/>
              <a:pPr>
                <a:defRPr/>
              </a:pPr>
              <a:t>25/11/2025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82895" y="9909732"/>
            <a:ext cx="2393897" cy="570889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itchFamily="34" charset="0"/>
                <a:cs typeface="Arial" pitchFamily="34" charset="0"/>
                <a:sym typeface="Arial" pitchFamily="34" charset="0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417767" y="9909732"/>
            <a:ext cx="1763924" cy="570889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05CD3A2E-C8F7-4672-BB6A-651DB780C5C3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2175134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7167" y="6870482"/>
            <a:ext cx="6425724" cy="2125163"/>
          </a:xfrm>
          <a:prstGeom prst="rect">
            <a:avLst/>
          </a:prstGeom>
        </p:spPr>
        <p:txBody>
          <a:bodyPr anchor="t"/>
          <a:lstStyle>
            <a:lvl1pPr algn="l">
              <a:defRPr sz="2250" b="1" cap="all"/>
            </a:lvl1pPr>
          </a:lstStyle>
          <a:p>
            <a:r>
              <a:rPr lang="en-US"/>
              <a:t>Click to edit Master title style</a:t>
            </a:r>
            <a:endParaRPr lang="pt-B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97167" y="4530827"/>
            <a:ext cx="6425724" cy="2339658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125">
                <a:solidFill>
                  <a:schemeClr val="tx1">
                    <a:tint val="75000"/>
                  </a:schemeClr>
                </a:solidFill>
              </a:defRPr>
            </a:lvl1pPr>
            <a:lvl2pPr marL="257174" indent="0">
              <a:buNone/>
              <a:defRPr sz="1013">
                <a:solidFill>
                  <a:schemeClr val="tx1">
                    <a:tint val="75000"/>
                  </a:schemeClr>
                </a:solidFill>
              </a:defRPr>
            </a:lvl2pPr>
            <a:lvl3pPr marL="514348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3pPr>
            <a:lvl4pPr marL="771524" indent="0">
              <a:buNone/>
              <a:defRPr sz="788">
                <a:solidFill>
                  <a:schemeClr val="tx1">
                    <a:tint val="75000"/>
                  </a:schemeClr>
                </a:solidFill>
              </a:defRPr>
            </a:lvl4pPr>
            <a:lvl5pPr marL="1028698" indent="0">
              <a:buNone/>
              <a:defRPr sz="788">
                <a:solidFill>
                  <a:schemeClr val="tx1">
                    <a:tint val="75000"/>
                  </a:schemeClr>
                </a:solidFill>
              </a:defRPr>
            </a:lvl5pPr>
            <a:lvl6pPr marL="1285872" indent="0">
              <a:buNone/>
              <a:defRPr sz="788">
                <a:solidFill>
                  <a:schemeClr val="tx1">
                    <a:tint val="75000"/>
                  </a:schemeClr>
                </a:solidFill>
              </a:defRPr>
            </a:lvl6pPr>
            <a:lvl7pPr marL="1543047" indent="0">
              <a:buNone/>
              <a:defRPr sz="788">
                <a:solidFill>
                  <a:schemeClr val="tx1">
                    <a:tint val="75000"/>
                  </a:schemeClr>
                </a:solidFill>
              </a:defRPr>
            </a:lvl7pPr>
            <a:lvl8pPr marL="1800222" indent="0">
              <a:buNone/>
              <a:defRPr sz="788">
                <a:solidFill>
                  <a:schemeClr val="tx1">
                    <a:tint val="75000"/>
                  </a:schemeClr>
                </a:solidFill>
              </a:defRPr>
            </a:lvl8pPr>
            <a:lvl9pPr marL="2057396" indent="0">
              <a:buNone/>
              <a:defRPr sz="788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77984" y="9909732"/>
            <a:ext cx="1763924" cy="570889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itchFamily="34" charset="0"/>
                <a:cs typeface="Arial" pitchFamily="34" charset="0"/>
                <a:sym typeface="Arial" pitchFamily="34" charset="0"/>
              </a:defRPr>
            </a:lvl1pPr>
          </a:lstStyle>
          <a:p>
            <a:pPr>
              <a:defRPr/>
            </a:pPr>
            <a:fld id="{40C9CE5E-F047-4EB8-BFF7-CC81DE5322B3}" type="datetimeFigureOut">
              <a:rPr lang="pt-BR"/>
              <a:pPr>
                <a:defRPr/>
              </a:pPr>
              <a:t>25/11/2025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82895" y="9909732"/>
            <a:ext cx="2393897" cy="570889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itchFamily="34" charset="0"/>
                <a:cs typeface="Arial" pitchFamily="34" charset="0"/>
                <a:sym typeface="Arial" pitchFamily="34" charset="0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417767" y="9909732"/>
            <a:ext cx="1763924" cy="570889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7B68B925-1DD3-42D8-9EAB-B5F3D6B9049E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40847337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7984" y="428994"/>
            <a:ext cx="6803708" cy="1781969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pt-B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77989" y="2494763"/>
            <a:ext cx="3338857" cy="7055276"/>
          </a:xfrm>
          <a:prstGeom prst="rect">
            <a:avLst/>
          </a:prstGeom>
        </p:spPr>
        <p:txBody>
          <a:bodyPr/>
          <a:lstStyle>
            <a:lvl1pPr>
              <a:defRPr sz="1575"/>
            </a:lvl1pPr>
            <a:lvl2pPr>
              <a:defRPr sz="1350"/>
            </a:lvl2pPr>
            <a:lvl3pPr>
              <a:defRPr sz="1125"/>
            </a:lvl3pPr>
            <a:lvl4pPr>
              <a:defRPr sz="1013"/>
            </a:lvl4pPr>
            <a:lvl5pPr>
              <a:defRPr sz="1013"/>
            </a:lvl5pPr>
            <a:lvl6pPr>
              <a:defRPr sz="1013"/>
            </a:lvl6pPr>
            <a:lvl7pPr>
              <a:defRPr sz="1013"/>
            </a:lvl7pPr>
            <a:lvl8pPr>
              <a:defRPr sz="1013"/>
            </a:lvl8pPr>
            <a:lvl9pPr>
              <a:defRPr sz="101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pt-B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42839" y="2494763"/>
            <a:ext cx="3338857" cy="7055276"/>
          </a:xfrm>
          <a:prstGeom prst="rect">
            <a:avLst/>
          </a:prstGeom>
        </p:spPr>
        <p:txBody>
          <a:bodyPr/>
          <a:lstStyle>
            <a:lvl1pPr>
              <a:defRPr sz="1575"/>
            </a:lvl1pPr>
            <a:lvl2pPr>
              <a:defRPr sz="1350"/>
            </a:lvl2pPr>
            <a:lvl3pPr>
              <a:defRPr sz="1125"/>
            </a:lvl3pPr>
            <a:lvl4pPr>
              <a:defRPr sz="1013"/>
            </a:lvl4pPr>
            <a:lvl5pPr>
              <a:defRPr sz="1013"/>
            </a:lvl5pPr>
            <a:lvl6pPr>
              <a:defRPr sz="1013"/>
            </a:lvl6pPr>
            <a:lvl7pPr>
              <a:defRPr sz="1013"/>
            </a:lvl7pPr>
            <a:lvl8pPr>
              <a:defRPr sz="1013"/>
            </a:lvl8pPr>
            <a:lvl9pPr>
              <a:defRPr sz="101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pt-BR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77984" y="9909732"/>
            <a:ext cx="1763924" cy="570889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itchFamily="34" charset="0"/>
                <a:cs typeface="Arial" pitchFamily="34" charset="0"/>
                <a:sym typeface="Arial" pitchFamily="34" charset="0"/>
              </a:defRPr>
            </a:lvl1pPr>
          </a:lstStyle>
          <a:p>
            <a:pPr>
              <a:defRPr/>
            </a:pPr>
            <a:fld id="{ABB29D20-B109-4561-87BE-85D7C70FA5AF}" type="datetimeFigureOut">
              <a:rPr lang="pt-BR"/>
              <a:pPr>
                <a:defRPr/>
              </a:pPr>
              <a:t>25/11/2025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582895" y="9909732"/>
            <a:ext cx="2393897" cy="570889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itchFamily="34" charset="0"/>
                <a:cs typeface="Arial" pitchFamily="34" charset="0"/>
                <a:sym typeface="Arial" pitchFamily="34" charset="0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417767" y="9909732"/>
            <a:ext cx="1763924" cy="570889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7F188E40-9B05-41BD-8590-C9F4B06222FF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32849569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7984" y="428994"/>
            <a:ext cx="6803708" cy="1781969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pt-B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77984" y="2392459"/>
            <a:ext cx="3340170" cy="999881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350" b="1"/>
            </a:lvl1pPr>
            <a:lvl2pPr marL="257174" indent="0">
              <a:buNone/>
              <a:defRPr sz="1125" b="1"/>
            </a:lvl2pPr>
            <a:lvl3pPr marL="514348" indent="0">
              <a:buNone/>
              <a:defRPr sz="1013" b="1"/>
            </a:lvl3pPr>
            <a:lvl4pPr marL="771524" indent="0">
              <a:buNone/>
              <a:defRPr sz="900" b="1"/>
            </a:lvl4pPr>
            <a:lvl5pPr marL="1028698" indent="0">
              <a:buNone/>
              <a:defRPr sz="900" b="1"/>
            </a:lvl5pPr>
            <a:lvl6pPr marL="1285872" indent="0">
              <a:buNone/>
              <a:defRPr sz="900" b="1"/>
            </a:lvl6pPr>
            <a:lvl7pPr marL="1543047" indent="0">
              <a:buNone/>
              <a:defRPr sz="900" b="1"/>
            </a:lvl7pPr>
            <a:lvl8pPr marL="1800222" indent="0">
              <a:buNone/>
              <a:defRPr sz="900" b="1"/>
            </a:lvl8pPr>
            <a:lvl9pPr marL="2057396" indent="0">
              <a:buNone/>
              <a:defRPr sz="9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77984" y="3392348"/>
            <a:ext cx="3340170" cy="6157693"/>
          </a:xfrm>
          <a:prstGeom prst="rect">
            <a:avLst/>
          </a:prstGeom>
        </p:spPr>
        <p:txBody>
          <a:bodyPr/>
          <a:lstStyle>
            <a:lvl1pPr>
              <a:defRPr sz="1350"/>
            </a:lvl1pPr>
            <a:lvl2pPr>
              <a:defRPr sz="1125"/>
            </a:lvl2pPr>
            <a:lvl3pPr>
              <a:defRPr sz="1013"/>
            </a:lvl3pPr>
            <a:lvl4pPr>
              <a:defRPr sz="900"/>
            </a:lvl4pPr>
            <a:lvl5pPr>
              <a:defRPr sz="900"/>
            </a:lvl5pPr>
            <a:lvl6pPr>
              <a:defRPr sz="900"/>
            </a:lvl6pPr>
            <a:lvl7pPr>
              <a:defRPr sz="900"/>
            </a:lvl7pPr>
            <a:lvl8pPr>
              <a:defRPr sz="900"/>
            </a:lvl8pPr>
            <a:lvl9pPr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pt-B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40210" y="2392459"/>
            <a:ext cx="3341481" cy="999881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350" b="1"/>
            </a:lvl1pPr>
            <a:lvl2pPr marL="257174" indent="0">
              <a:buNone/>
              <a:defRPr sz="1125" b="1"/>
            </a:lvl2pPr>
            <a:lvl3pPr marL="514348" indent="0">
              <a:buNone/>
              <a:defRPr sz="1013" b="1"/>
            </a:lvl3pPr>
            <a:lvl4pPr marL="771524" indent="0">
              <a:buNone/>
              <a:defRPr sz="900" b="1"/>
            </a:lvl4pPr>
            <a:lvl5pPr marL="1028698" indent="0">
              <a:buNone/>
              <a:defRPr sz="900" b="1"/>
            </a:lvl5pPr>
            <a:lvl6pPr marL="1285872" indent="0">
              <a:buNone/>
              <a:defRPr sz="900" b="1"/>
            </a:lvl6pPr>
            <a:lvl7pPr marL="1543047" indent="0">
              <a:buNone/>
              <a:defRPr sz="900" b="1"/>
            </a:lvl7pPr>
            <a:lvl8pPr marL="1800222" indent="0">
              <a:buNone/>
              <a:defRPr sz="900" b="1"/>
            </a:lvl8pPr>
            <a:lvl9pPr marL="2057396" indent="0">
              <a:buNone/>
              <a:defRPr sz="9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40210" y="3392348"/>
            <a:ext cx="3341481" cy="6157693"/>
          </a:xfrm>
          <a:prstGeom prst="rect">
            <a:avLst/>
          </a:prstGeom>
        </p:spPr>
        <p:txBody>
          <a:bodyPr/>
          <a:lstStyle>
            <a:lvl1pPr>
              <a:defRPr sz="1350"/>
            </a:lvl1pPr>
            <a:lvl2pPr>
              <a:defRPr sz="1125"/>
            </a:lvl2pPr>
            <a:lvl3pPr>
              <a:defRPr sz="1013"/>
            </a:lvl3pPr>
            <a:lvl4pPr>
              <a:defRPr sz="900"/>
            </a:lvl4pPr>
            <a:lvl5pPr>
              <a:defRPr sz="900"/>
            </a:lvl5pPr>
            <a:lvl6pPr>
              <a:defRPr sz="900"/>
            </a:lvl6pPr>
            <a:lvl7pPr>
              <a:defRPr sz="900"/>
            </a:lvl7pPr>
            <a:lvl8pPr>
              <a:defRPr sz="900"/>
            </a:lvl8pPr>
            <a:lvl9pPr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pt-B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377984" y="9909732"/>
            <a:ext cx="1763924" cy="570889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itchFamily="34" charset="0"/>
                <a:cs typeface="Arial" pitchFamily="34" charset="0"/>
                <a:sym typeface="Arial" pitchFamily="34" charset="0"/>
              </a:defRPr>
            </a:lvl1pPr>
          </a:lstStyle>
          <a:p>
            <a:pPr>
              <a:defRPr/>
            </a:pPr>
            <a:fld id="{E9CAFCD0-97AB-484B-A92E-9FCA2FAA2EF2}" type="datetimeFigureOut">
              <a:rPr lang="pt-BR"/>
              <a:pPr>
                <a:defRPr/>
              </a:pPr>
              <a:t>25/11/2025</a:t>
            </a:fld>
            <a:endParaRPr lang="pt-B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2582895" y="9909732"/>
            <a:ext cx="2393897" cy="570889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itchFamily="34" charset="0"/>
                <a:cs typeface="Arial" pitchFamily="34" charset="0"/>
                <a:sym typeface="Arial" pitchFamily="34" charset="0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5417767" y="9909732"/>
            <a:ext cx="1763924" cy="570889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4F4033EB-BCE6-4D32-8406-F2910DFE8CC9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3828939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7984" y="428994"/>
            <a:ext cx="6803708" cy="1781969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pt-BR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377984" y="9909732"/>
            <a:ext cx="1763924" cy="570889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itchFamily="34" charset="0"/>
                <a:cs typeface="Arial" pitchFamily="34" charset="0"/>
                <a:sym typeface="Arial" pitchFamily="34" charset="0"/>
              </a:defRPr>
            </a:lvl1pPr>
          </a:lstStyle>
          <a:p>
            <a:pPr>
              <a:defRPr/>
            </a:pPr>
            <a:fld id="{0BC6E185-D064-466B-BD2C-08743CD9CFF5}" type="datetimeFigureOut">
              <a:rPr lang="pt-BR"/>
              <a:pPr>
                <a:defRPr/>
              </a:pPr>
              <a:t>25/11/2025</a:t>
            </a:fld>
            <a:endParaRPr lang="pt-B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2582895" y="9909732"/>
            <a:ext cx="2393897" cy="570889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itchFamily="34" charset="0"/>
                <a:cs typeface="Arial" pitchFamily="34" charset="0"/>
                <a:sym typeface="Arial" pitchFamily="34" charset="0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5417767" y="9909732"/>
            <a:ext cx="1763924" cy="570889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45BBD387-4622-441B-972E-2D5963F8EFA3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36118343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377984" y="9909732"/>
            <a:ext cx="1763924" cy="570889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itchFamily="34" charset="0"/>
                <a:cs typeface="Arial" pitchFamily="34" charset="0"/>
                <a:sym typeface="Arial" pitchFamily="34" charset="0"/>
              </a:defRPr>
            </a:lvl1pPr>
          </a:lstStyle>
          <a:p>
            <a:pPr>
              <a:defRPr/>
            </a:pPr>
            <a:fld id="{93748EE0-9586-4D86-A071-361BD9CFDC44}" type="datetimeFigureOut">
              <a:rPr lang="pt-BR"/>
              <a:pPr>
                <a:defRPr/>
              </a:pPr>
              <a:t>25/11/2025</a:t>
            </a:fld>
            <a:endParaRPr lang="pt-B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2582895" y="9909732"/>
            <a:ext cx="2393897" cy="570889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itchFamily="34" charset="0"/>
                <a:cs typeface="Arial" pitchFamily="34" charset="0"/>
                <a:sym typeface="Arial" pitchFamily="34" charset="0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5417767" y="9909732"/>
            <a:ext cx="1763924" cy="570889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BDD6FAF3-E310-417C-9A4F-FB001D80936C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15921385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7985" y="425701"/>
            <a:ext cx="2487081" cy="1811667"/>
          </a:xfrm>
          <a:prstGeom prst="rect">
            <a:avLst/>
          </a:prstGeom>
        </p:spPr>
        <p:txBody>
          <a:bodyPr anchor="b"/>
          <a:lstStyle>
            <a:lvl1pPr algn="l">
              <a:defRPr sz="1125" b="1"/>
            </a:lvl1pPr>
          </a:lstStyle>
          <a:p>
            <a:r>
              <a:rPr lang="en-US"/>
              <a:t>Click to edit Master title style</a:t>
            </a:r>
            <a:endParaRPr lang="pt-B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55627" y="425694"/>
            <a:ext cx="4226068" cy="9124340"/>
          </a:xfrm>
          <a:prstGeom prst="rect">
            <a:avLst/>
          </a:prstGeom>
        </p:spPr>
        <p:txBody>
          <a:bodyPr/>
          <a:lstStyle>
            <a:lvl1pPr>
              <a:defRPr sz="1800"/>
            </a:lvl1pPr>
            <a:lvl2pPr>
              <a:defRPr sz="1575"/>
            </a:lvl2pPr>
            <a:lvl3pPr>
              <a:defRPr sz="1350"/>
            </a:lvl3pPr>
            <a:lvl4pPr>
              <a:defRPr sz="1125"/>
            </a:lvl4pPr>
            <a:lvl5pPr>
              <a:defRPr sz="1125"/>
            </a:lvl5pPr>
            <a:lvl6pPr>
              <a:defRPr sz="1125"/>
            </a:lvl6pPr>
            <a:lvl7pPr>
              <a:defRPr sz="1125"/>
            </a:lvl7pPr>
            <a:lvl8pPr>
              <a:defRPr sz="1125"/>
            </a:lvl8pPr>
            <a:lvl9pPr>
              <a:defRPr sz="1125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pt-B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77985" y="2237361"/>
            <a:ext cx="2487081" cy="731267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788"/>
            </a:lvl1pPr>
            <a:lvl2pPr marL="257174" indent="0">
              <a:buNone/>
              <a:defRPr sz="675"/>
            </a:lvl2pPr>
            <a:lvl3pPr marL="514348" indent="0">
              <a:buNone/>
              <a:defRPr sz="563"/>
            </a:lvl3pPr>
            <a:lvl4pPr marL="771524" indent="0">
              <a:buNone/>
              <a:defRPr sz="506"/>
            </a:lvl4pPr>
            <a:lvl5pPr marL="1028698" indent="0">
              <a:buNone/>
              <a:defRPr sz="506"/>
            </a:lvl5pPr>
            <a:lvl6pPr marL="1285872" indent="0">
              <a:buNone/>
              <a:defRPr sz="506"/>
            </a:lvl6pPr>
            <a:lvl7pPr marL="1543047" indent="0">
              <a:buNone/>
              <a:defRPr sz="506"/>
            </a:lvl7pPr>
            <a:lvl8pPr marL="1800222" indent="0">
              <a:buNone/>
              <a:defRPr sz="506"/>
            </a:lvl8pPr>
            <a:lvl9pPr marL="2057396" indent="0">
              <a:buNone/>
              <a:defRPr sz="506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77984" y="9909732"/>
            <a:ext cx="1763924" cy="570889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itchFamily="34" charset="0"/>
                <a:cs typeface="Arial" pitchFamily="34" charset="0"/>
                <a:sym typeface="Arial" pitchFamily="34" charset="0"/>
              </a:defRPr>
            </a:lvl1pPr>
          </a:lstStyle>
          <a:p>
            <a:pPr>
              <a:defRPr/>
            </a:pPr>
            <a:fld id="{07421802-D487-4080-BB0F-6B55E048D284}" type="datetimeFigureOut">
              <a:rPr lang="pt-BR"/>
              <a:pPr>
                <a:defRPr/>
              </a:pPr>
              <a:t>25/11/2025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582895" y="9909732"/>
            <a:ext cx="2393897" cy="570889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itchFamily="34" charset="0"/>
                <a:cs typeface="Arial" pitchFamily="34" charset="0"/>
                <a:sym typeface="Arial" pitchFamily="34" charset="0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417767" y="9909732"/>
            <a:ext cx="1763924" cy="570889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95C572FA-E417-4AD8-BA75-7036ABCD3821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11575009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1749" y="7484269"/>
            <a:ext cx="4535805" cy="884385"/>
          </a:xfrm>
          <a:prstGeom prst="rect">
            <a:avLst/>
          </a:prstGeom>
        </p:spPr>
        <p:txBody>
          <a:bodyPr anchor="b"/>
          <a:lstStyle>
            <a:lvl1pPr algn="l">
              <a:defRPr sz="1125" b="1"/>
            </a:lvl1pPr>
          </a:lstStyle>
          <a:p>
            <a:r>
              <a:rPr lang="en-US"/>
              <a:t>Click to edit Master title style</a:t>
            </a:r>
            <a:endParaRPr lang="pt-B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481749" y="956983"/>
            <a:ext cx="4535805" cy="64150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/>
            </a:lvl1pPr>
            <a:lvl2pPr marL="257174" indent="0">
              <a:buNone/>
              <a:defRPr sz="1575"/>
            </a:lvl2pPr>
            <a:lvl3pPr marL="514348" indent="0">
              <a:buNone/>
              <a:defRPr sz="1350"/>
            </a:lvl3pPr>
            <a:lvl4pPr marL="771524" indent="0">
              <a:buNone/>
              <a:defRPr sz="1125"/>
            </a:lvl4pPr>
            <a:lvl5pPr marL="1028698" indent="0">
              <a:buNone/>
              <a:defRPr sz="1125"/>
            </a:lvl5pPr>
            <a:lvl6pPr marL="1285872" indent="0">
              <a:buNone/>
              <a:defRPr sz="1125"/>
            </a:lvl6pPr>
            <a:lvl7pPr marL="1543047" indent="0">
              <a:buNone/>
              <a:defRPr sz="1125"/>
            </a:lvl7pPr>
            <a:lvl8pPr marL="1800222" indent="0">
              <a:buNone/>
              <a:defRPr sz="1125"/>
            </a:lvl8pPr>
            <a:lvl9pPr marL="2057396" indent="0">
              <a:buNone/>
              <a:defRPr sz="1125"/>
            </a:lvl9pPr>
          </a:lstStyle>
          <a:p>
            <a:pPr lvl="0"/>
            <a:endParaRPr lang="pt-BR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1749" y="8368654"/>
            <a:ext cx="4535805" cy="125397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788"/>
            </a:lvl1pPr>
            <a:lvl2pPr marL="257174" indent="0">
              <a:buNone/>
              <a:defRPr sz="675"/>
            </a:lvl2pPr>
            <a:lvl3pPr marL="514348" indent="0">
              <a:buNone/>
              <a:defRPr sz="563"/>
            </a:lvl3pPr>
            <a:lvl4pPr marL="771524" indent="0">
              <a:buNone/>
              <a:defRPr sz="506"/>
            </a:lvl4pPr>
            <a:lvl5pPr marL="1028698" indent="0">
              <a:buNone/>
              <a:defRPr sz="506"/>
            </a:lvl5pPr>
            <a:lvl6pPr marL="1285872" indent="0">
              <a:buNone/>
              <a:defRPr sz="506"/>
            </a:lvl6pPr>
            <a:lvl7pPr marL="1543047" indent="0">
              <a:buNone/>
              <a:defRPr sz="506"/>
            </a:lvl7pPr>
            <a:lvl8pPr marL="1800222" indent="0">
              <a:buNone/>
              <a:defRPr sz="506"/>
            </a:lvl8pPr>
            <a:lvl9pPr marL="2057396" indent="0">
              <a:buNone/>
              <a:defRPr sz="506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77984" y="9909732"/>
            <a:ext cx="1763924" cy="570889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itchFamily="34" charset="0"/>
                <a:cs typeface="Arial" pitchFamily="34" charset="0"/>
                <a:sym typeface="Arial" pitchFamily="34" charset="0"/>
              </a:defRPr>
            </a:lvl1pPr>
          </a:lstStyle>
          <a:p>
            <a:pPr>
              <a:defRPr/>
            </a:pPr>
            <a:fld id="{FBDD7F24-1DE7-4897-8EBD-3B8ECFEBCC18}" type="datetimeFigureOut">
              <a:rPr lang="pt-BR"/>
              <a:pPr>
                <a:defRPr/>
              </a:pPr>
              <a:t>25/11/2025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582895" y="9909732"/>
            <a:ext cx="2393897" cy="570889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itchFamily="34" charset="0"/>
                <a:cs typeface="Arial" pitchFamily="34" charset="0"/>
                <a:sym typeface="Arial" pitchFamily="34" charset="0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417767" y="9909732"/>
            <a:ext cx="1763924" cy="570889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C3971322-EEE0-4666-91EA-626A3F0207C7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4049997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5" Type="http://schemas.openxmlformats.org/officeDocument/2006/relationships/slideLayout" Target="../slideLayouts/slideLayout17.xml"/><Relationship Id="rId4" Type="http://schemas.openxmlformats.org/officeDocument/2006/relationships/slideLayout" Target="../slideLayouts/slideLayout16.xml"/><Relationship Id="rId9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alphaModFix amt="41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6"/>
          <p:cNvPicPr>
            <a:picLocks noChangeAspect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89" y="0"/>
            <a:ext cx="7541300" cy="10691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5137" r:id="rId1"/>
    <p:sldLayoutId id="2147485138" r:id="rId2"/>
    <p:sldLayoutId id="2147485139" r:id="rId3"/>
    <p:sldLayoutId id="2147485140" r:id="rId4"/>
    <p:sldLayoutId id="2147485141" r:id="rId5"/>
    <p:sldLayoutId id="2147485142" r:id="rId6"/>
    <p:sldLayoutId id="2147485143" r:id="rId7"/>
    <p:sldLayoutId id="2147485144" r:id="rId8"/>
    <p:sldLayoutId id="2147485145" r:id="rId9"/>
    <p:sldLayoutId id="2147485146" r:id="rId10"/>
    <p:sldLayoutId id="2147485147" r:id="rId11"/>
    <p:sldLayoutId id="2147485135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2475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2475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2475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2475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2475">
          <a:solidFill>
            <a:schemeClr val="tx1"/>
          </a:solidFill>
          <a:latin typeface="Calibri" pitchFamily="34" charset="0"/>
        </a:defRPr>
      </a:lvl5pPr>
      <a:lvl6pPr marL="257174" algn="ctr" rtl="0" fontAlgn="base">
        <a:spcBef>
          <a:spcPct val="0"/>
        </a:spcBef>
        <a:spcAft>
          <a:spcPct val="0"/>
        </a:spcAft>
        <a:defRPr sz="2475">
          <a:solidFill>
            <a:schemeClr val="tx1"/>
          </a:solidFill>
          <a:latin typeface="Calibri" pitchFamily="34" charset="0"/>
        </a:defRPr>
      </a:lvl6pPr>
      <a:lvl7pPr marL="514348" algn="ctr" rtl="0" fontAlgn="base">
        <a:spcBef>
          <a:spcPct val="0"/>
        </a:spcBef>
        <a:spcAft>
          <a:spcPct val="0"/>
        </a:spcAft>
        <a:defRPr sz="2475">
          <a:solidFill>
            <a:schemeClr val="tx1"/>
          </a:solidFill>
          <a:latin typeface="Calibri" pitchFamily="34" charset="0"/>
        </a:defRPr>
      </a:lvl7pPr>
      <a:lvl8pPr marL="771524" algn="ctr" rtl="0" fontAlgn="base">
        <a:spcBef>
          <a:spcPct val="0"/>
        </a:spcBef>
        <a:spcAft>
          <a:spcPct val="0"/>
        </a:spcAft>
        <a:defRPr sz="2475">
          <a:solidFill>
            <a:schemeClr val="tx1"/>
          </a:solidFill>
          <a:latin typeface="Calibri" pitchFamily="34" charset="0"/>
        </a:defRPr>
      </a:lvl8pPr>
      <a:lvl9pPr marL="1028698" algn="ctr" rtl="0" fontAlgn="base">
        <a:spcBef>
          <a:spcPct val="0"/>
        </a:spcBef>
        <a:spcAft>
          <a:spcPct val="0"/>
        </a:spcAft>
        <a:defRPr sz="2475">
          <a:solidFill>
            <a:schemeClr val="tx1"/>
          </a:solidFill>
          <a:latin typeface="Calibri" pitchFamily="34" charset="0"/>
        </a:defRPr>
      </a:lvl9pPr>
    </p:titleStyle>
    <p:bodyStyle>
      <a:lvl1pPr marL="192881" indent="-192881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17908" indent="-160734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1575" kern="1200">
          <a:solidFill>
            <a:schemeClr val="tx1"/>
          </a:solidFill>
          <a:latin typeface="+mn-lt"/>
          <a:ea typeface="+mn-ea"/>
          <a:cs typeface="+mn-cs"/>
        </a:defRPr>
      </a:lvl2pPr>
      <a:lvl3pPr marL="642937" indent="-128588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900111" indent="-128588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1125" kern="1200">
          <a:solidFill>
            <a:schemeClr val="tx1"/>
          </a:solidFill>
          <a:latin typeface="+mn-lt"/>
          <a:ea typeface="+mn-ea"/>
          <a:cs typeface="+mn-cs"/>
        </a:defRPr>
      </a:lvl4pPr>
      <a:lvl5pPr marL="1157286" indent="-128588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1125" kern="1200">
          <a:solidFill>
            <a:schemeClr val="tx1"/>
          </a:solidFill>
          <a:latin typeface="+mn-lt"/>
          <a:ea typeface="+mn-ea"/>
          <a:cs typeface="+mn-cs"/>
        </a:defRPr>
      </a:lvl5pPr>
      <a:lvl6pPr marL="1414461" indent="-128588" algn="l" defTabSz="514348" rtl="0" eaLnBrk="1" latinLnBrk="0" hangingPunct="1">
        <a:spcBef>
          <a:spcPct val="20000"/>
        </a:spcBef>
        <a:buFont typeface="Arial" pitchFamily="34" charset="0"/>
        <a:buChar char="•"/>
        <a:defRPr sz="1125" kern="1200">
          <a:solidFill>
            <a:schemeClr val="tx1"/>
          </a:solidFill>
          <a:latin typeface="+mn-lt"/>
          <a:ea typeface="+mn-ea"/>
          <a:cs typeface="+mn-cs"/>
        </a:defRPr>
      </a:lvl6pPr>
      <a:lvl7pPr marL="1671635" indent="-128588" algn="l" defTabSz="514348" rtl="0" eaLnBrk="1" latinLnBrk="0" hangingPunct="1">
        <a:spcBef>
          <a:spcPct val="20000"/>
        </a:spcBef>
        <a:buFont typeface="Arial" pitchFamily="34" charset="0"/>
        <a:buChar char="•"/>
        <a:defRPr sz="1125" kern="1200">
          <a:solidFill>
            <a:schemeClr val="tx1"/>
          </a:solidFill>
          <a:latin typeface="+mn-lt"/>
          <a:ea typeface="+mn-ea"/>
          <a:cs typeface="+mn-cs"/>
        </a:defRPr>
      </a:lvl7pPr>
      <a:lvl8pPr marL="1928809" indent="-128588" algn="l" defTabSz="514348" rtl="0" eaLnBrk="1" latinLnBrk="0" hangingPunct="1">
        <a:spcBef>
          <a:spcPct val="20000"/>
        </a:spcBef>
        <a:buFont typeface="Arial" pitchFamily="34" charset="0"/>
        <a:buChar char="•"/>
        <a:defRPr sz="1125" kern="1200">
          <a:solidFill>
            <a:schemeClr val="tx1"/>
          </a:solidFill>
          <a:latin typeface="+mn-lt"/>
          <a:ea typeface="+mn-ea"/>
          <a:cs typeface="+mn-cs"/>
        </a:defRPr>
      </a:lvl8pPr>
      <a:lvl9pPr marL="2185983" indent="-128588" algn="l" defTabSz="514348" rtl="0" eaLnBrk="1" latinLnBrk="0" hangingPunct="1">
        <a:spcBef>
          <a:spcPct val="20000"/>
        </a:spcBef>
        <a:buFont typeface="Arial" pitchFamily="34" charset="0"/>
        <a:buChar char="•"/>
        <a:defRPr sz="112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514348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1pPr>
      <a:lvl2pPr marL="257174" algn="l" defTabSz="514348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2pPr>
      <a:lvl3pPr marL="514348" algn="l" defTabSz="514348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3pPr>
      <a:lvl4pPr marL="771524" algn="l" defTabSz="514348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4pPr>
      <a:lvl5pPr marL="1028698" algn="l" defTabSz="514348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5pPr>
      <a:lvl6pPr marL="1285872" algn="l" defTabSz="514348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6pPr>
      <a:lvl7pPr marL="1543047" algn="l" defTabSz="514348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7pPr>
      <a:lvl8pPr marL="1800222" algn="l" defTabSz="514348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8pPr>
      <a:lvl9pPr marL="2057396" algn="l" defTabSz="514348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9">
            <a:alphaModFix amt="41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dk2" tx2="lt2" accent1="accent1" accent2="accent2" accent3="accent3" accent4="accent4" accent5="accent5" accent6="accent6" hlink="hlink" folHlink="folHlink"/>
  <p:sldLayoutIdLst>
    <p:sldLayoutId id="2147485136" r:id="rId1"/>
    <p:sldLayoutId id="2147485148" r:id="rId2"/>
    <p:sldLayoutId id="2147485149" r:id="rId3"/>
    <p:sldLayoutId id="2147485150" r:id="rId4"/>
    <p:sldLayoutId id="2147485151" r:id="rId5"/>
    <p:sldLayoutId id="2147485152" r:id="rId6"/>
    <p:sldLayoutId id="2147485153" r:id="rId7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algn="l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Font typeface="Arial" panose="020B0604020202020204" pitchFamily="34" charset="0"/>
        <a:defRPr sz="788">
          <a:solidFill>
            <a:srgbClr val="000000"/>
          </a:solidFill>
          <a:latin typeface="Arial"/>
          <a:ea typeface="Arial"/>
          <a:cs typeface="Arial"/>
          <a:sym typeface="Arial" panose="020B0604020202020204" pitchFamily="34" charset="0"/>
        </a:defRPr>
      </a:lvl1pPr>
      <a:lvl2pPr lvl="1" algn="l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Font typeface="Arial" panose="020B0604020202020204" pitchFamily="34" charset="0"/>
        <a:defRPr sz="788">
          <a:solidFill>
            <a:srgbClr val="000000"/>
          </a:solidFill>
          <a:latin typeface="Arial"/>
          <a:ea typeface="Arial"/>
          <a:cs typeface="Arial"/>
          <a:sym typeface="Arial" panose="020B0604020202020204" pitchFamily="34" charset="0"/>
        </a:defRPr>
      </a:lvl2pPr>
      <a:lvl3pPr lvl="2" algn="l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Font typeface="Arial" panose="020B0604020202020204" pitchFamily="34" charset="0"/>
        <a:defRPr sz="788">
          <a:solidFill>
            <a:srgbClr val="000000"/>
          </a:solidFill>
          <a:latin typeface="Arial"/>
          <a:ea typeface="Arial"/>
          <a:cs typeface="Arial"/>
          <a:sym typeface="Arial" panose="020B0604020202020204" pitchFamily="34" charset="0"/>
        </a:defRPr>
      </a:lvl3pPr>
      <a:lvl4pPr lvl="3" algn="l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Font typeface="Arial" panose="020B0604020202020204" pitchFamily="34" charset="0"/>
        <a:defRPr sz="788">
          <a:solidFill>
            <a:srgbClr val="000000"/>
          </a:solidFill>
          <a:latin typeface="Arial"/>
          <a:ea typeface="Arial"/>
          <a:cs typeface="Arial"/>
          <a:sym typeface="Arial" panose="020B0604020202020204" pitchFamily="34" charset="0"/>
        </a:defRPr>
      </a:lvl4pPr>
      <a:lvl5pPr lvl="4" algn="l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Font typeface="Arial" panose="020B0604020202020204" pitchFamily="34" charset="0"/>
        <a:defRPr sz="788">
          <a:solidFill>
            <a:srgbClr val="000000"/>
          </a:solidFill>
          <a:latin typeface="Arial"/>
          <a:ea typeface="Arial"/>
          <a:cs typeface="Arial"/>
          <a:sym typeface="Arial" panose="020B0604020202020204" pitchFamily="34" charset="0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788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788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788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788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L="192881" indent="-192881" algn="l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Font typeface="Arial" panose="020B0604020202020204" pitchFamily="34" charset="0"/>
        <a:defRPr sz="788">
          <a:solidFill>
            <a:srgbClr val="000000"/>
          </a:solidFill>
          <a:latin typeface="Arial"/>
          <a:ea typeface="Arial"/>
          <a:cs typeface="Arial"/>
          <a:sym typeface="Arial" panose="020B0604020202020204" pitchFamily="34" charset="0"/>
        </a:defRPr>
      </a:lvl1pPr>
      <a:lvl2pPr marL="417908" lvl="1" indent="-160734" algn="l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Font typeface="Arial" panose="020B0604020202020204" pitchFamily="34" charset="0"/>
        <a:defRPr sz="788">
          <a:solidFill>
            <a:srgbClr val="000000"/>
          </a:solidFill>
          <a:latin typeface="Arial"/>
          <a:ea typeface="Arial"/>
          <a:cs typeface="Arial"/>
          <a:sym typeface="Arial" panose="020B0604020202020204" pitchFamily="34" charset="0"/>
        </a:defRPr>
      </a:lvl2pPr>
      <a:lvl3pPr marL="642937" lvl="2" indent="-128588" algn="l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Font typeface="Arial" panose="020B0604020202020204" pitchFamily="34" charset="0"/>
        <a:defRPr sz="788">
          <a:solidFill>
            <a:srgbClr val="000000"/>
          </a:solidFill>
          <a:latin typeface="Arial"/>
          <a:ea typeface="Arial"/>
          <a:cs typeface="Arial"/>
          <a:sym typeface="Arial" panose="020B0604020202020204" pitchFamily="34" charset="0"/>
        </a:defRPr>
      </a:lvl3pPr>
      <a:lvl4pPr marL="900111" lvl="3" indent="-128588" algn="l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Font typeface="Arial" panose="020B0604020202020204" pitchFamily="34" charset="0"/>
        <a:defRPr sz="788">
          <a:solidFill>
            <a:srgbClr val="000000"/>
          </a:solidFill>
          <a:latin typeface="Arial"/>
          <a:ea typeface="Arial"/>
          <a:cs typeface="Arial"/>
          <a:sym typeface="Arial" panose="020B0604020202020204" pitchFamily="34" charset="0"/>
        </a:defRPr>
      </a:lvl4pPr>
      <a:lvl5pPr marL="1157286" lvl="4" indent="-128588" algn="l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Font typeface="Arial" panose="020B0604020202020204" pitchFamily="34" charset="0"/>
        <a:defRPr sz="788">
          <a:solidFill>
            <a:srgbClr val="000000"/>
          </a:solidFill>
          <a:latin typeface="Arial"/>
          <a:ea typeface="Arial"/>
          <a:cs typeface="Arial"/>
          <a:sym typeface="Arial" panose="020B0604020202020204" pitchFamily="34" charset="0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788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788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788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788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788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788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788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788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788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788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788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788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788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3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 descr="Imagem em preto e branco&#10;&#10;Descrição gerada automaticamente com confiança média">
            <a:extLst>
              <a:ext uri="{FF2B5EF4-FFF2-40B4-BE49-F238E27FC236}">
                <a16:creationId xmlns:a16="http://schemas.microsoft.com/office/drawing/2014/main" id="{CA320DF3-B05E-8E8F-4331-BD099F3F62F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9" y="0"/>
            <a:ext cx="7558636" cy="10691813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9E02F27-6553-4B82-14E8-208FB6EDDB8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>
            <a:extLst>
              <a:ext uri="{FF2B5EF4-FFF2-40B4-BE49-F238E27FC236}">
                <a16:creationId xmlns:a16="http://schemas.microsoft.com/office/drawing/2014/main" id="{8A541AF8-2420-65C3-87D9-DDCCFD2B79CF}"/>
              </a:ext>
            </a:extLst>
          </p:cNvPr>
          <p:cNvSpPr txBox="1"/>
          <p:nvPr/>
        </p:nvSpPr>
        <p:spPr>
          <a:xfrm>
            <a:off x="344305" y="1801346"/>
            <a:ext cx="6871063" cy="70891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179705" algn="just">
              <a:spcBef>
                <a:spcPts val="500"/>
              </a:spcBef>
              <a:tabLst>
                <a:tab pos="5581015" algn="l"/>
              </a:tabLst>
            </a:pPr>
            <a:r>
              <a:rPr lang="pt-BR" sz="1600" b="1" dirty="0">
                <a:solidFill>
                  <a:srgbClr val="3A3838"/>
                </a:solidFill>
                <a:effectLst/>
                <a:latin typeface="Akzidenz-Grotesk BQ" pitchFamily="50" charset="0"/>
                <a:ea typeface="Arial Black" panose="020B0A04020102020204" pitchFamily="34" charset="0"/>
              </a:rPr>
              <a:t>Escola da Polícia Civil </a:t>
            </a:r>
            <a:endParaRPr lang="pt-BR" sz="1600" dirty="0">
              <a:effectLst/>
              <a:latin typeface="Akzidenz-Grotesk BQ" pitchFamily="50" charset="0"/>
              <a:ea typeface="Times New Roman" panose="02020603050405020304" pitchFamily="18" charset="0"/>
            </a:endParaRPr>
          </a:p>
          <a:p>
            <a:pPr marR="179705" algn="just">
              <a:spcBef>
                <a:spcPts val="500"/>
              </a:spcBef>
              <a:tabLst>
                <a:tab pos="5581015" algn="l"/>
              </a:tabLst>
            </a:pPr>
            <a:r>
              <a:rPr lang="pt-BR" sz="1200" dirty="0">
                <a:solidFill>
                  <a:srgbClr val="3A3838"/>
                </a:solidFill>
                <a:effectLst/>
                <a:latin typeface="Arial" panose="020B0604020202020204" pitchFamily="34" charset="0"/>
                <a:ea typeface="Arial Black" panose="020B0A04020102020204" pitchFamily="34" charset="0"/>
              </a:rPr>
              <a:t>Contratação de empresa para a prestação de serviços em engenharia e arquitetura para elaboração de anteprojetos, projetos básicos, projetos executivos, projetos complementares e compatibilização BIM para a construção da nova escola superior da Polícia Civil do Estado do Paraná.</a:t>
            </a:r>
            <a:endParaRPr lang="pt-BR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R="179705" algn="just">
              <a:spcBef>
                <a:spcPts val="500"/>
              </a:spcBef>
              <a:tabLst>
                <a:tab pos="5581015" algn="l"/>
              </a:tabLst>
            </a:pPr>
            <a:r>
              <a:rPr lang="pt-BR" sz="1200" dirty="0">
                <a:solidFill>
                  <a:srgbClr val="3A3838"/>
                </a:solidFill>
                <a:effectLst/>
                <a:latin typeface="Arial" panose="020B0604020202020204" pitchFamily="34" charset="0"/>
                <a:ea typeface="Arial Black" panose="020B0A04020102020204" pitchFamily="34" charset="0"/>
              </a:rPr>
              <a:t> </a:t>
            </a:r>
            <a:endParaRPr lang="pt-BR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R="179705" algn="just">
              <a:spcBef>
                <a:spcPts val="500"/>
              </a:spcBef>
              <a:tabLst>
                <a:tab pos="5581015" algn="l"/>
              </a:tabLst>
            </a:pPr>
            <a:r>
              <a:rPr lang="pt-BR" sz="1600" b="1" dirty="0">
                <a:solidFill>
                  <a:srgbClr val="3A3838"/>
                </a:solidFill>
                <a:effectLst/>
                <a:latin typeface="Akzidenz-Grotesk BQ" pitchFamily="50" charset="0"/>
                <a:ea typeface="Arial Black" panose="020B0A04020102020204" pitchFamily="34" charset="0"/>
              </a:rPr>
              <a:t>Estudos e Levantamentos do Museu Georges Pompidou </a:t>
            </a:r>
            <a:endParaRPr lang="pt-BR" sz="1600" dirty="0">
              <a:effectLst/>
              <a:latin typeface="Akzidenz-Grotesk BQ" pitchFamily="50" charset="0"/>
              <a:ea typeface="Times New Roman" panose="02020603050405020304" pitchFamily="18" charset="0"/>
            </a:endParaRPr>
          </a:p>
          <a:p>
            <a:pPr marR="179705" algn="just">
              <a:spcBef>
                <a:spcPts val="500"/>
              </a:spcBef>
              <a:tabLst>
                <a:tab pos="5581015" algn="l"/>
              </a:tabLst>
            </a:pPr>
            <a:r>
              <a:rPr lang="pt-BR" sz="1200" dirty="0">
                <a:solidFill>
                  <a:srgbClr val="3A3838"/>
                </a:solidFill>
                <a:effectLst/>
                <a:latin typeface="Arial" panose="020B0604020202020204" pitchFamily="34" charset="0"/>
                <a:ea typeface="Arial Black" panose="020B0A04020102020204" pitchFamily="34" charset="0"/>
              </a:rPr>
              <a:t>Contratação de empresa para a prestação de serviços em engenharia e arquitetura para elaboração de serviços técnicos e estudos preliminares auxiliares ao empreendimento a ser implantado, denominado de “Museu Internacional de Foz do Iguaçu”.</a:t>
            </a:r>
            <a:endParaRPr lang="pt-BR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R="179705" algn="just">
              <a:spcBef>
                <a:spcPts val="500"/>
              </a:spcBef>
              <a:tabLst>
                <a:tab pos="5581015" algn="l"/>
              </a:tabLst>
            </a:pPr>
            <a:r>
              <a:rPr lang="pt-BR" sz="1200" b="1" dirty="0">
                <a:solidFill>
                  <a:srgbClr val="3A3838"/>
                </a:solidFill>
                <a:effectLst/>
                <a:latin typeface="Arial" panose="020B0604020202020204" pitchFamily="34" charset="0"/>
                <a:ea typeface="Arial Black" panose="020B0A04020102020204" pitchFamily="34" charset="0"/>
              </a:rPr>
              <a:t> </a:t>
            </a:r>
            <a:endParaRPr lang="pt-BR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R="179705" algn="just">
              <a:spcBef>
                <a:spcPts val="500"/>
              </a:spcBef>
              <a:tabLst>
                <a:tab pos="5581015" algn="l"/>
              </a:tabLst>
            </a:pPr>
            <a:r>
              <a:rPr lang="pt-BR" sz="1600" b="1" dirty="0">
                <a:solidFill>
                  <a:srgbClr val="3A3838"/>
                </a:solidFill>
                <a:effectLst/>
                <a:latin typeface="Akzidenz-Grotesk BQ" pitchFamily="50" charset="0"/>
                <a:ea typeface="Arial Black" panose="020B0A04020102020204" pitchFamily="34" charset="0"/>
              </a:rPr>
              <a:t>Implantação e Pavimentação PR-487, trecho Ivaí (Bom Jardim do Sul) e Ipiranga </a:t>
            </a:r>
            <a:endParaRPr lang="pt-BR" sz="1600" dirty="0">
              <a:effectLst/>
              <a:latin typeface="Akzidenz-Grotesk BQ" pitchFamily="50" charset="0"/>
              <a:ea typeface="Times New Roman" panose="02020603050405020304" pitchFamily="18" charset="0"/>
            </a:endParaRPr>
          </a:p>
          <a:p>
            <a:pPr marR="179705" algn="just">
              <a:spcBef>
                <a:spcPts val="500"/>
              </a:spcBef>
              <a:tabLst>
                <a:tab pos="5581015" algn="l"/>
              </a:tabLst>
            </a:pPr>
            <a:r>
              <a:rPr lang="pt-BR" sz="1200" dirty="0">
                <a:solidFill>
                  <a:srgbClr val="3A3838"/>
                </a:solidFill>
                <a:effectLst/>
                <a:latin typeface="Arial" panose="020B0604020202020204" pitchFamily="34" charset="0"/>
                <a:ea typeface="Arial Black" panose="020B0A04020102020204" pitchFamily="34" charset="0"/>
              </a:rPr>
              <a:t>Contratação de empresa para a prestação de serviços em engenharia e arquitetura para elaboração de estudos e a elaboração de projetos auxiliares para implantação e pavimentação da rodovia PR-487, no trecho entre Ivaí (Bom Jardim do Sul) e Ipiranga.</a:t>
            </a:r>
            <a:endParaRPr lang="pt-BR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R="179705" algn="just">
              <a:spcBef>
                <a:spcPts val="500"/>
              </a:spcBef>
              <a:tabLst>
                <a:tab pos="5581015" algn="l"/>
              </a:tabLst>
            </a:pPr>
            <a:r>
              <a:rPr lang="pt-BR" sz="1200" dirty="0">
                <a:solidFill>
                  <a:srgbClr val="3A3838"/>
                </a:solidFill>
                <a:effectLst/>
                <a:latin typeface="Arial" panose="020B0604020202020204" pitchFamily="34" charset="0"/>
                <a:ea typeface="Arial Black" panose="020B0A04020102020204" pitchFamily="34" charset="0"/>
              </a:rPr>
              <a:t> </a:t>
            </a:r>
            <a:endParaRPr lang="pt-BR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R="179705" algn="just">
              <a:spcBef>
                <a:spcPts val="500"/>
              </a:spcBef>
              <a:tabLst>
                <a:tab pos="5581015" algn="l"/>
              </a:tabLst>
            </a:pPr>
            <a:r>
              <a:rPr lang="pt-BR" sz="1600" b="1" dirty="0">
                <a:solidFill>
                  <a:srgbClr val="3A3838"/>
                </a:solidFill>
                <a:effectLst/>
                <a:latin typeface="Akzidenz-Grotesk BQ" pitchFamily="50" charset="0"/>
                <a:ea typeface="Arial Black" panose="020B0A04020102020204" pitchFamily="34" charset="0"/>
              </a:rPr>
              <a:t>Diagnóstico Fiscal dos Municípios</a:t>
            </a:r>
            <a:endParaRPr lang="pt-BR" sz="1600" dirty="0">
              <a:effectLst/>
              <a:latin typeface="Akzidenz-Grotesk BQ" pitchFamily="50" charset="0"/>
              <a:ea typeface="Times New Roman" panose="02020603050405020304" pitchFamily="18" charset="0"/>
            </a:endParaRPr>
          </a:p>
          <a:p>
            <a:pPr marR="179705" algn="just">
              <a:spcBef>
                <a:spcPts val="500"/>
              </a:spcBef>
              <a:tabLst>
                <a:tab pos="5581015" algn="l"/>
              </a:tabLst>
            </a:pPr>
            <a:r>
              <a:rPr lang="pt-BR" sz="1200" dirty="0">
                <a:solidFill>
                  <a:srgbClr val="3A3838"/>
                </a:solidFill>
                <a:effectLst/>
                <a:latin typeface="Arial" panose="020B0604020202020204" pitchFamily="34" charset="0"/>
                <a:ea typeface="Arial Black" panose="020B0A04020102020204" pitchFamily="34" charset="0"/>
              </a:rPr>
              <a:t>Contratação de empresa para a prestação de serviços de assessoria técnica</a:t>
            </a:r>
            <a:endParaRPr lang="pt-BR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R="179705" algn="just">
              <a:spcBef>
                <a:spcPts val="500"/>
              </a:spcBef>
              <a:tabLst>
                <a:tab pos="5581015" algn="l"/>
              </a:tabLst>
            </a:pPr>
            <a:r>
              <a:rPr lang="pt-BR" sz="1200" dirty="0">
                <a:solidFill>
                  <a:srgbClr val="3A3838"/>
                </a:solidFill>
                <a:effectLst/>
                <a:latin typeface="Arial" panose="020B0604020202020204" pitchFamily="34" charset="0"/>
                <a:ea typeface="Arial Black" panose="020B0A04020102020204" pitchFamily="34" charset="0"/>
              </a:rPr>
              <a:t>especializada para conduzir um diagnóstico fiscal dos municípios paranaenses a partir</a:t>
            </a:r>
            <a:endParaRPr lang="pt-BR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R="179705" algn="just">
              <a:spcBef>
                <a:spcPts val="500"/>
              </a:spcBef>
              <a:tabLst>
                <a:tab pos="5581015" algn="l"/>
              </a:tabLst>
            </a:pPr>
            <a:r>
              <a:rPr lang="pt-BR" sz="1200" dirty="0">
                <a:solidFill>
                  <a:srgbClr val="3A3838"/>
                </a:solidFill>
                <a:effectLst/>
                <a:latin typeface="Arial" panose="020B0604020202020204" pitchFamily="34" charset="0"/>
                <a:ea typeface="Arial Black" panose="020B0A04020102020204" pitchFamily="34" charset="0"/>
              </a:rPr>
              <a:t>de dados primários e/ou secundários dos municípios do Estado do Paraná.</a:t>
            </a:r>
            <a:endParaRPr lang="pt-BR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R="179705" algn="just">
              <a:spcBef>
                <a:spcPts val="500"/>
              </a:spcBef>
              <a:tabLst>
                <a:tab pos="5581015" algn="l"/>
              </a:tabLst>
            </a:pPr>
            <a:r>
              <a:rPr lang="pt-BR" sz="1200" dirty="0">
                <a:solidFill>
                  <a:srgbClr val="3A3838"/>
                </a:solidFill>
                <a:effectLst/>
                <a:latin typeface="Arial" panose="020B0604020202020204" pitchFamily="34" charset="0"/>
                <a:ea typeface="Arial Black" panose="020B0A04020102020204" pitchFamily="34" charset="0"/>
              </a:rPr>
              <a:t> </a:t>
            </a:r>
            <a:endParaRPr lang="pt-BR" sz="1600" dirty="0">
              <a:effectLst/>
              <a:latin typeface="Akzidenz-Grotesk BQ" pitchFamily="50" charset="0"/>
              <a:ea typeface="Times New Roman" panose="02020603050405020304" pitchFamily="18" charset="0"/>
            </a:endParaRPr>
          </a:p>
          <a:p>
            <a:pPr marR="179705" algn="just">
              <a:spcBef>
                <a:spcPts val="500"/>
              </a:spcBef>
              <a:tabLst>
                <a:tab pos="5581015" algn="l"/>
              </a:tabLst>
            </a:pPr>
            <a:r>
              <a:rPr lang="pt-BR" sz="1600" b="1" dirty="0">
                <a:solidFill>
                  <a:srgbClr val="3A3838"/>
                </a:solidFill>
                <a:effectLst/>
                <a:latin typeface="Akzidenz-Grotesk BQ" pitchFamily="50" charset="0"/>
                <a:ea typeface="Arial Black" panose="020B0A04020102020204" pitchFamily="34" charset="0"/>
              </a:rPr>
              <a:t>Consultoria para Apoio na Avaliação, Desenvolvimento e Gestão de Projetos Estruturantes.</a:t>
            </a:r>
            <a:endParaRPr lang="pt-BR" sz="1600" dirty="0">
              <a:effectLst/>
              <a:latin typeface="Akzidenz-Grotesk BQ" pitchFamily="50" charset="0"/>
              <a:ea typeface="Times New Roman" panose="02020603050405020304" pitchFamily="18" charset="0"/>
            </a:endParaRPr>
          </a:p>
          <a:p>
            <a:pPr marR="179705" algn="just">
              <a:spcBef>
                <a:spcPts val="500"/>
              </a:spcBef>
              <a:tabLst>
                <a:tab pos="5581015" algn="l"/>
              </a:tabLst>
            </a:pPr>
            <a:r>
              <a:rPr lang="pt-BR" sz="1200" dirty="0">
                <a:solidFill>
                  <a:srgbClr val="3A3838"/>
                </a:solidFill>
                <a:effectLst/>
                <a:latin typeface="Arial" panose="020B0604020202020204" pitchFamily="34" charset="0"/>
                <a:ea typeface="Arial Black" panose="020B0A04020102020204" pitchFamily="34" charset="0"/>
              </a:rPr>
              <a:t>Projeto focado na contratação de prestação de serviços de natureza singular, especialmente para o apoio na avaliação, desenvolvimento e gestão de projetos estruturantes que compõe o PPA 2024-2027 (Plano Plurianual) do Estado do Paraná, incluindo projetos de PPP, infraestrutura e ESG, dentre outros que venham a ocorrer para atendimento de demandas de curto, médio e longo prazos, no horizonte mencionado.</a:t>
            </a:r>
            <a:endParaRPr lang="pt-BR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R="179705" algn="just">
              <a:spcBef>
                <a:spcPts val="500"/>
              </a:spcBef>
              <a:tabLst>
                <a:tab pos="5581015" algn="l"/>
              </a:tabLst>
            </a:pPr>
            <a:endParaRPr lang="pt-BR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8089977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9AF05D6-7381-DC60-2989-D34E4CCCE0F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>
            <a:extLst>
              <a:ext uri="{FF2B5EF4-FFF2-40B4-BE49-F238E27FC236}">
                <a16:creationId xmlns:a16="http://schemas.microsoft.com/office/drawing/2014/main" id="{B98D2CA4-C445-A359-6A0B-F495F1E094E6}"/>
              </a:ext>
            </a:extLst>
          </p:cNvPr>
          <p:cNvSpPr txBox="1"/>
          <p:nvPr/>
        </p:nvSpPr>
        <p:spPr>
          <a:xfrm>
            <a:off x="344305" y="1061117"/>
            <a:ext cx="6871063" cy="88177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179705" algn="just">
              <a:spcBef>
                <a:spcPts val="500"/>
              </a:spcBef>
              <a:tabLst>
                <a:tab pos="5581015" algn="l"/>
              </a:tabLst>
            </a:pPr>
            <a:r>
              <a:rPr lang="pt-BR" sz="1600" b="1" dirty="0">
                <a:solidFill>
                  <a:srgbClr val="3A3838"/>
                </a:solidFill>
                <a:effectLst/>
                <a:latin typeface="Akzidenz-Grotesk BQ" pitchFamily="50" charset="0"/>
                <a:ea typeface="Arial Black" panose="020B0A04020102020204" pitchFamily="34" charset="0"/>
              </a:rPr>
              <a:t>Plano de Descarbonização da Economia Paranaense</a:t>
            </a:r>
            <a:endParaRPr lang="pt-BR" sz="1600" dirty="0">
              <a:effectLst/>
              <a:latin typeface="Akzidenz-Grotesk BQ" pitchFamily="50" charset="0"/>
              <a:ea typeface="Times New Roman" panose="02020603050405020304" pitchFamily="18" charset="0"/>
            </a:endParaRPr>
          </a:p>
          <a:p>
            <a:pPr marL="342900" marR="179705" lvl="0" indent="-342900" algn="just">
              <a:spcBef>
                <a:spcPts val="500"/>
              </a:spcBef>
              <a:buFont typeface="Arial" panose="020B0604020202020204" pitchFamily="34" charset="0"/>
              <a:buChar char="•"/>
              <a:tabLst>
                <a:tab pos="457200" algn="l"/>
                <a:tab pos="5581015" algn="l"/>
              </a:tabLst>
            </a:pPr>
            <a:r>
              <a:rPr lang="pt-BR" sz="1200" dirty="0">
                <a:solidFill>
                  <a:srgbClr val="3A3838"/>
                </a:solidFill>
                <a:effectLst/>
                <a:latin typeface="Arial" panose="020B0604020202020204" pitchFamily="34" charset="0"/>
                <a:ea typeface="Arial Black" panose="020B0A04020102020204" pitchFamily="34" charset="0"/>
                <a:cs typeface="Times New Roman" panose="02020603050405020304" pitchFamily="18" charset="0"/>
              </a:rPr>
              <a:t>O projeto tem como objetivo principal orientar as ações governamentais para que o estado se torne neutro em emissões de gases de efeito estufa até o ano de 2050, reduzindo a vulnerabilidade e construindo um território resiliente.</a:t>
            </a:r>
            <a:endParaRPr lang="pt-BR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marR="179705" lvl="0" indent="-342900" algn="just">
              <a:spcBef>
                <a:spcPts val="500"/>
              </a:spcBef>
              <a:buFont typeface="Arial" panose="020B0604020202020204" pitchFamily="34" charset="0"/>
              <a:buChar char="•"/>
              <a:tabLst>
                <a:tab pos="457200" algn="l"/>
                <a:tab pos="5581015" algn="l"/>
              </a:tabLst>
            </a:pPr>
            <a:r>
              <a:rPr lang="pt-BR" sz="1200" dirty="0">
                <a:solidFill>
                  <a:srgbClr val="3A3838"/>
                </a:solidFill>
                <a:effectLst/>
                <a:latin typeface="Arial" panose="020B0604020202020204" pitchFamily="34" charset="0"/>
                <a:ea typeface="Arial Black" panose="020B0A04020102020204" pitchFamily="34" charset="0"/>
                <a:cs typeface="Times New Roman" panose="02020603050405020304" pitchFamily="18" charset="0"/>
              </a:rPr>
              <a:t>O Plano de Descarbonização da Economia Paranaense - PEDEP deverá definir estratégias para redução e compensação das emissões de Gases de Efeito Estufa (GEE) dos setores da economia paranaense (público e privado), visando o cumprimento de metas setoriais até 2050.</a:t>
            </a:r>
            <a:endParaRPr lang="pt-BR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marR="179705" lvl="0" indent="-342900" algn="just">
              <a:spcBef>
                <a:spcPts val="500"/>
              </a:spcBef>
              <a:buFont typeface="Arial" panose="020B0604020202020204" pitchFamily="34" charset="0"/>
              <a:buChar char="•"/>
              <a:tabLst>
                <a:tab pos="457200" algn="l"/>
                <a:tab pos="5581015" algn="l"/>
              </a:tabLst>
            </a:pPr>
            <a:r>
              <a:rPr lang="pt-BR" sz="1200" dirty="0">
                <a:solidFill>
                  <a:srgbClr val="3A3838"/>
                </a:solidFill>
                <a:effectLst/>
                <a:latin typeface="Arial" panose="020B0604020202020204" pitchFamily="34" charset="0"/>
                <a:ea typeface="Arial Black" panose="020B0A04020102020204" pitchFamily="34" charset="0"/>
                <a:cs typeface="Times New Roman" panose="02020603050405020304" pitchFamily="18" charset="0"/>
              </a:rPr>
              <a:t>As especificidades do projeto são:</a:t>
            </a:r>
            <a:endParaRPr lang="pt-BR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marR="179705" lvl="0" indent="-342900" algn="just">
              <a:spcBef>
                <a:spcPts val="500"/>
              </a:spcBef>
              <a:buFont typeface="Arial" panose="020B0604020202020204" pitchFamily="34" charset="0"/>
              <a:buChar char="•"/>
              <a:tabLst>
                <a:tab pos="457200" algn="l"/>
                <a:tab pos="5581015" algn="l"/>
              </a:tabLst>
            </a:pPr>
            <a:r>
              <a:rPr lang="pt-BR" sz="1200" dirty="0">
                <a:solidFill>
                  <a:srgbClr val="3A3838"/>
                </a:solidFill>
                <a:effectLst/>
                <a:latin typeface="Arial" panose="020B0604020202020204" pitchFamily="34" charset="0"/>
                <a:ea typeface="Arial Black" panose="020B0A04020102020204" pitchFamily="34" charset="0"/>
                <a:cs typeface="Times New Roman" panose="02020603050405020304" pitchFamily="18" charset="0"/>
              </a:rPr>
              <a:t>Elaborar Plano de Trabalho detalhado e em formato executivo;</a:t>
            </a:r>
            <a:endParaRPr lang="pt-BR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marR="179705" lvl="0" indent="-342900" algn="just">
              <a:spcBef>
                <a:spcPts val="500"/>
              </a:spcBef>
              <a:buFont typeface="Arial" panose="020B0604020202020204" pitchFamily="34" charset="0"/>
              <a:buChar char="•"/>
              <a:tabLst>
                <a:tab pos="457200" algn="l"/>
                <a:tab pos="5581015" algn="l"/>
              </a:tabLst>
            </a:pPr>
            <a:r>
              <a:rPr lang="pt-BR" sz="1200" dirty="0">
                <a:solidFill>
                  <a:srgbClr val="3A3838"/>
                </a:solidFill>
                <a:effectLst/>
                <a:latin typeface="Arial" panose="020B0604020202020204" pitchFamily="34" charset="0"/>
                <a:ea typeface="Arial Black" panose="020B0A04020102020204" pitchFamily="34" charset="0"/>
                <a:cs typeface="Times New Roman" panose="02020603050405020304" pitchFamily="18" charset="0"/>
              </a:rPr>
              <a:t>Elaborar o Plano Estadual de Descarbonização da Economia Paranaense até o ano de</a:t>
            </a:r>
            <a:br>
              <a:rPr lang="pt-BR" sz="1200" dirty="0">
                <a:latin typeface="Times New Roman" panose="02020603050405020304" pitchFamily="18" charset="0"/>
                <a:ea typeface="Arial Black" panose="020B0A04020102020204" pitchFamily="34" charset="0"/>
                <a:cs typeface="Times New Roman" panose="02020603050405020304" pitchFamily="18" charset="0"/>
              </a:rPr>
            </a:br>
            <a:r>
              <a:rPr lang="pt-BR" sz="1200" dirty="0">
                <a:solidFill>
                  <a:srgbClr val="3A3838"/>
                </a:solidFill>
                <a:effectLst/>
                <a:latin typeface="Arial" panose="020B0604020202020204" pitchFamily="34" charset="0"/>
                <a:ea typeface="Arial Black" panose="020B0A04020102020204" pitchFamily="34" charset="0"/>
                <a:cs typeface="Times New Roman" panose="02020603050405020304" pitchFamily="18" charset="0"/>
              </a:rPr>
              <a:t>2050, de forma participativa, por meio da integração de planos setoriais existentes,</a:t>
            </a:r>
            <a:r>
              <a:rPr lang="pt-BR" sz="1200" dirty="0">
                <a:latin typeface="Times New Roman" panose="02020603050405020304" pitchFamily="18" charset="0"/>
                <a:ea typeface="Arial Black" panose="020B0A04020102020204" pitchFamily="34" charset="0"/>
                <a:cs typeface="Times New Roman" panose="02020603050405020304" pitchFamily="18" charset="0"/>
              </a:rPr>
              <a:t> </a:t>
            </a:r>
            <a:r>
              <a:rPr lang="pt-BR" sz="1200" dirty="0">
                <a:solidFill>
                  <a:srgbClr val="3A3838"/>
                </a:solidFill>
                <a:effectLst/>
                <a:latin typeface="Arial" panose="020B0604020202020204" pitchFamily="34" charset="0"/>
                <a:ea typeface="Arial Black" panose="020B0A04020102020204" pitchFamily="34" charset="0"/>
                <a:cs typeface="Times New Roman" panose="02020603050405020304" pitchFamily="18" charset="0"/>
              </a:rPr>
              <a:t>considerando suas especificidades e adequações necessárias.</a:t>
            </a:r>
            <a:endParaRPr lang="pt-BR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marR="179705" lvl="0" indent="-342900" algn="just">
              <a:spcBef>
                <a:spcPts val="500"/>
              </a:spcBef>
              <a:buFont typeface="Arial" panose="020B0604020202020204" pitchFamily="34" charset="0"/>
              <a:buChar char="•"/>
              <a:tabLst>
                <a:tab pos="457200" algn="l"/>
                <a:tab pos="5581015" algn="l"/>
              </a:tabLst>
            </a:pPr>
            <a:r>
              <a:rPr lang="pt-BR" sz="1200" dirty="0">
                <a:solidFill>
                  <a:srgbClr val="3A3838"/>
                </a:solidFill>
                <a:effectLst/>
                <a:latin typeface="Arial" panose="020B0604020202020204" pitchFamily="34" charset="0"/>
                <a:ea typeface="Arial Black" panose="020B0A04020102020204" pitchFamily="34" charset="0"/>
                <a:cs typeface="Times New Roman" panose="02020603050405020304" pitchFamily="18" charset="0"/>
              </a:rPr>
              <a:t>Elaborar Plano de Comunicação e Mobilização dos atores relevantes;</a:t>
            </a:r>
            <a:endParaRPr lang="pt-BR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marR="179705" lvl="0" indent="-342900" algn="just">
              <a:spcBef>
                <a:spcPts val="500"/>
              </a:spcBef>
              <a:buFont typeface="Arial" panose="020B0604020202020204" pitchFamily="34" charset="0"/>
              <a:buChar char="•"/>
              <a:tabLst>
                <a:tab pos="457200" algn="l"/>
                <a:tab pos="5581015" algn="l"/>
              </a:tabLst>
            </a:pPr>
            <a:r>
              <a:rPr lang="pt-BR" sz="1200" dirty="0">
                <a:solidFill>
                  <a:srgbClr val="3A3838"/>
                </a:solidFill>
                <a:effectLst/>
                <a:latin typeface="Arial" panose="020B0604020202020204" pitchFamily="34" charset="0"/>
                <a:ea typeface="Arial Black" panose="020B0A04020102020204" pitchFamily="34" charset="0"/>
                <a:cs typeface="Times New Roman" panose="02020603050405020304" pitchFamily="18" charset="0"/>
              </a:rPr>
              <a:t>Capacitar os técnicos do Governo do Estado de forma que possam elaborar o Inventário</a:t>
            </a:r>
            <a:br>
              <a:rPr lang="pt-BR" sz="1200" dirty="0">
                <a:latin typeface="Times New Roman" panose="02020603050405020304" pitchFamily="18" charset="0"/>
                <a:ea typeface="Arial Black" panose="020B0A04020102020204" pitchFamily="34" charset="0"/>
                <a:cs typeface="Times New Roman" panose="02020603050405020304" pitchFamily="18" charset="0"/>
              </a:rPr>
            </a:br>
            <a:r>
              <a:rPr lang="pt-BR" sz="1200" dirty="0">
                <a:solidFill>
                  <a:srgbClr val="3A3838"/>
                </a:solidFill>
                <a:effectLst/>
                <a:latin typeface="Arial" panose="020B0604020202020204" pitchFamily="34" charset="0"/>
                <a:ea typeface="Arial Black" panose="020B0A04020102020204" pitchFamily="34" charset="0"/>
                <a:cs typeface="Times New Roman" panose="02020603050405020304" pitchFamily="18" charset="0"/>
              </a:rPr>
              <a:t>de Gases de Efeito Estufa - GEE de suas respectivas instituições;</a:t>
            </a:r>
            <a:endParaRPr lang="pt-BR" sz="1200" dirty="0">
              <a:solidFill>
                <a:srgbClr val="3A3838"/>
              </a:solidFill>
              <a:effectLst/>
              <a:latin typeface="Times New Roman" panose="02020603050405020304" pitchFamily="18" charset="0"/>
              <a:ea typeface="Arial Black" panose="020B0A04020102020204" pitchFamily="34" charset="0"/>
              <a:cs typeface="Times New Roman" panose="02020603050405020304" pitchFamily="18" charset="0"/>
            </a:endParaRPr>
          </a:p>
          <a:p>
            <a:pPr marL="342900" marR="179705" lvl="0" indent="-342900" algn="just">
              <a:spcBef>
                <a:spcPts val="500"/>
              </a:spcBef>
              <a:buFont typeface="Arial" panose="020B0604020202020204" pitchFamily="34" charset="0"/>
              <a:buChar char="•"/>
              <a:tabLst>
                <a:tab pos="457200" algn="l"/>
                <a:tab pos="5581015" algn="l"/>
              </a:tabLst>
            </a:pPr>
            <a:r>
              <a:rPr lang="pt-BR" sz="1200" dirty="0">
                <a:solidFill>
                  <a:srgbClr val="3A3838"/>
                </a:solidFill>
                <a:effectLst/>
                <a:latin typeface="Arial" panose="020B0604020202020204" pitchFamily="34" charset="0"/>
                <a:ea typeface="Arial Black" panose="020B0A04020102020204" pitchFamily="34" charset="0"/>
                <a:cs typeface="Times New Roman" panose="02020603050405020304" pitchFamily="18" charset="0"/>
              </a:rPr>
              <a:t>Assessorar a elaboração e avaliar os Inventários de GEE propostos e viabilizar a</a:t>
            </a:r>
            <a:br>
              <a:rPr lang="pt-BR" sz="1200" dirty="0">
                <a:latin typeface="Times New Roman" panose="02020603050405020304" pitchFamily="18" charset="0"/>
                <a:ea typeface="Arial Black" panose="020B0A04020102020204" pitchFamily="34" charset="0"/>
                <a:cs typeface="Times New Roman" panose="02020603050405020304" pitchFamily="18" charset="0"/>
              </a:rPr>
            </a:br>
            <a:r>
              <a:rPr lang="pt-BR" sz="1200" dirty="0">
                <a:solidFill>
                  <a:srgbClr val="3A3838"/>
                </a:solidFill>
                <a:effectLst/>
                <a:latin typeface="Arial" panose="020B0604020202020204" pitchFamily="34" charset="0"/>
                <a:ea typeface="Arial Black" panose="020B0A04020102020204" pitchFamily="34" charset="0"/>
                <a:cs typeface="Times New Roman" panose="02020603050405020304" pitchFamily="18" charset="0"/>
              </a:rPr>
              <a:t>submissão da inscrição ao Selo Clima Paraná, conforme RESOLUÇÃO SEDEST Nº</a:t>
            </a:r>
            <a:r>
              <a:rPr lang="pt-BR" sz="1200" dirty="0">
                <a:latin typeface="Times New Roman" panose="02020603050405020304" pitchFamily="18" charset="0"/>
                <a:ea typeface="Arial Black" panose="020B0A04020102020204" pitchFamily="34" charset="0"/>
                <a:cs typeface="Times New Roman" panose="02020603050405020304" pitchFamily="18" charset="0"/>
              </a:rPr>
              <a:t> </a:t>
            </a:r>
            <a:r>
              <a:rPr lang="pt-BR" sz="1200" dirty="0">
                <a:solidFill>
                  <a:srgbClr val="3A3838"/>
                </a:solidFill>
                <a:effectLst/>
                <a:latin typeface="Arial" panose="020B0604020202020204" pitchFamily="34" charset="0"/>
                <a:ea typeface="Arial Black" panose="020B0A04020102020204" pitchFamily="34" charset="0"/>
                <a:cs typeface="Times New Roman" panose="02020603050405020304" pitchFamily="18" charset="0"/>
              </a:rPr>
              <a:t>045/2022, por meio da Declaração Completa de Emissões de Gases de Efeito Estufa;</a:t>
            </a:r>
            <a:endParaRPr lang="pt-BR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marR="179705" lvl="0" indent="-342900" algn="just">
              <a:spcBef>
                <a:spcPts val="500"/>
              </a:spcBef>
              <a:buFont typeface="Arial" panose="020B0604020202020204" pitchFamily="34" charset="0"/>
              <a:buChar char="•"/>
              <a:tabLst>
                <a:tab pos="457200" algn="l"/>
                <a:tab pos="5581015" algn="l"/>
              </a:tabLst>
            </a:pPr>
            <a:r>
              <a:rPr lang="pt-BR" sz="1200" dirty="0">
                <a:solidFill>
                  <a:srgbClr val="3A3838"/>
                </a:solidFill>
                <a:effectLst/>
                <a:latin typeface="Arial" panose="020B0604020202020204" pitchFamily="34" charset="0"/>
                <a:ea typeface="Arial Black" panose="020B0A04020102020204" pitchFamily="34" charset="0"/>
                <a:cs typeface="Times New Roman" panose="02020603050405020304" pitchFamily="18" charset="0"/>
              </a:rPr>
              <a:t>Apoiar a definição de medidas de neutralização para cada instituição do Governo do</a:t>
            </a:r>
            <a:r>
              <a:rPr lang="pt-BR" sz="1200" dirty="0">
                <a:latin typeface="Times New Roman" panose="02020603050405020304" pitchFamily="18" charset="0"/>
                <a:ea typeface="Arial Black" panose="020B0A04020102020204" pitchFamily="34" charset="0"/>
                <a:cs typeface="Times New Roman" panose="02020603050405020304" pitchFamily="18" charset="0"/>
              </a:rPr>
              <a:t> </a:t>
            </a:r>
            <a:r>
              <a:rPr lang="pt-BR" sz="1200" dirty="0">
                <a:solidFill>
                  <a:srgbClr val="3A3838"/>
                </a:solidFill>
                <a:effectLst/>
                <a:latin typeface="Arial" panose="020B0604020202020204" pitchFamily="34" charset="0"/>
                <a:ea typeface="Arial Black" panose="020B0A04020102020204" pitchFamily="34" charset="0"/>
                <a:cs typeface="Times New Roman" panose="02020603050405020304" pitchFamily="18" charset="0"/>
              </a:rPr>
              <a:t>Estado;</a:t>
            </a:r>
            <a:endParaRPr lang="pt-BR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marR="179705" lvl="0" indent="-342900" algn="just">
              <a:spcBef>
                <a:spcPts val="500"/>
              </a:spcBef>
              <a:buFont typeface="Arial" panose="020B0604020202020204" pitchFamily="34" charset="0"/>
              <a:buChar char="•"/>
              <a:tabLst>
                <a:tab pos="457200" algn="l"/>
                <a:tab pos="5581015" algn="l"/>
              </a:tabLst>
            </a:pPr>
            <a:r>
              <a:rPr lang="pt-BR" sz="1200" dirty="0">
                <a:solidFill>
                  <a:srgbClr val="3A3838"/>
                </a:solidFill>
                <a:effectLst/>
                <a:latin typeface="Arial" panose="020B0604020202020204" pitchFamily="34" charset="0"/>
                <a:ea typeface="Arial Black" panose="020B0A04020102020204" pitchFamily="34" charset="0"/>
                <a:cs typeface="Times New Roman" panose="02020603050405020304" pitchFamily="18" charset="0"/>
              </a:rPr>
              <a:t>Elaborar propostas de Fomento à Descarbonização sob a ótica regulatória, </a:t>
            </a:r>
            <a:r>
              <a:rPr lang="pt-BR" sz="1200">
                <a:solidFill>
                  <a:srgbClr val="3A3838"/>
                </a:solidFill>
                <a:effectLst/>
                <a:latin typeface="Arial" panose="020B0604020202020204" pitchFamily="34" charset="0"/>
                <a:ea typeface="Arial Black" panose="020B0A04020102020204" pitchFamily="34" charset="0"/>
                <a:cs typeface="Times New Roman" panose="02020603050405020304" pitchFamily="18" charset="0"/>
              </a:rPr>
              <a:t>legal e</a:t>
            </a:r>
            <a:r>
              <a:rPr lang="pt-BR" sz="1200" dirty="0">
                <a:latin typeface="Times New Roman" panose="02020603050405020304" pitchFamily="18" charset="0"/>
                <a:ea typeface="Arial Black" panose="020B0A04020102020204" pitchFamily="34" charset="0"/>
                <a:cs typeface="Times New Roman" panose="02020603050405020304" pitchFamily="18" charset="0"/>
              </a:rPr>
              <a:t> </a:t>
            </a:r>
            <a:r>
              <a:rPr lang="pt-BR" sz="1200">
                <a:solidFill>
                  <a:srgbClr val="3A3838"/>
                </a:solidFill>
                <a:effectLst/>
                <a:latin typeface="Arial" panose="020B0604020202020204" pitchFamily="34" charset="0"/>
                <a:ea typeface="Arial Black" panose="020B0A04020102020204" pitchFamily="34" charset="0"/>
                <a:cs typeface="Times New Roman" panose="02020603050405020304" pitchFamily="18" charset="0"/>
              </a:rPr>
              <a:t>econômico-financeira</a:t>
            </a:r>
            <a:r>
              <a:rPr lang="pt-BR" sz="1200" dirty="0">
                <a:solidFill>
                  <a:srgbClr val="3A3838"/>
                </a:solidFill>
                <a:effectLst/>
                <a:latin typeface="Arial" panose="020B0604020202020204" pitchFamily="34" charset="0"/>
                <a:ea typeface="Arial Black" panose="020B0A04020102020204" pitchFamily="34" charset="0"/>
                <a:cs typeface="Times New Roman" panose="02020603050405020304" pitchFamily="18" charset="0"/>
              </a:rPr>
              <a:t>;</a:t>
            </a:r>
            <a:endParaRPr lang="pt-BR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marR="179705" lvl="0" indent="-342900" algn="just">
              <a:spcBef>
                <a:spcPts val="500"/>
              </a:spcBef>
              <a:buFont typeface="Arial" panose="020B0604020202020204" pitchFamily="34" charset="0"/>
              <a:buChar char="•"/>
              <a:tabLst>
                <a:tab pos="457200" algn="l"/>
                <a:tab pos="5581015" algn="l"/>
              </a:tabLst>
            </a:pPr>
            <a:r>
              <a:rPr lang="pt-BR" sz="1200" dirty="0">
                <a:solidFill>
                  <a:srgbClr val="3A3838"/>
                </a:solidFill>
                <a:effectLst/>
                <a:latin typeface="Arial" panose="020B0604020202020204" pitchFamily="34" charset="0"/>
                <a:ea typeface="Arial Black" panose="020B0A04020102020204" pitchFamily="34" charset="0"/>
                <a:cs typeface="Times New Roman" panose="02020603050405020304" pitchFamily="18" charset="0"/>
              </a:rPr>
              <a:t>Propor mecanismos financeiros de compartilhamento dos Créditos de Carbono gerados.</a:t>
            </a:r>
            <a:endParaRPr lang="pt-BR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R="179705" algn="just">
              <a:spcBef>
                <a:spcPts val="500"/>
              </a:spcBef>
              <a:tabLst>
                <a:tab pos="5581015" algn="l"/>
              </a:tabLst>
            </a:pPr>
            <a:r>
              <a:rPr lang="pt-BR" sz="1200" b="1" dirty="0">
                <a:solidFill>
                  <a:srgbClr val="3A3838"/>
                </a:solidFill>
                <a:effectLst/>
                <a:latin typeface="Arial" panose="020B0604020202020204" pitchFamily="34" charset="0"/>
                <a:ea typeface="Arial Black" panose="020B0A04020102020204" pitchFamily="34" charset="0"/>
              </a:rPr>
              <a:t> </a:t>
            </a:r>
            <a:endParaRPr lang="pt-BR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R="179705" algn="just">
              <a:spcBef>
                <a:spcPts val="500"/>
              </a:spcBef>
              <a:tabLst>
                <a:tab pos="5581015" algn="l"/>
              </a:tabLst>
            </a:pPr>
            <a:r>
              <a:rPr lang="pt-BR" sz="1600" b="1" dirty="0">
                <a:solidFill>
                  <a:srgbClr val="3A3838"/>
                </a:solidFill>
                <a:effectLst/>
                <a:latin typeface="Akzidenz-Grotesk BQ" pitchFamily="50" charset="0"/>
                <a:ea typeface="Arial Black" panose="020B0A04020102020204" pitchFamily="34" charset="0"/>
              </a:rPr>
              <a:t>Passageiros sobre Trilhos - Norte do Paraná</a:t>
            </a:r>
            <a:endParaRPr lang="pt-BR" sz="1600" dirty="0">
              <a:effectLst/>
              <a:latin typeface="Akzidenz-Grotesk BQ" pitchFamily="50" charset="0"/>
              <a:ea typeface="Times New Roman" panose="02020603050405020304" pitchFamily="18" charset="0"/>
            </a:endParaRPr>
          </a:p>
          <a:p>
            <a:pPr marR="179705" algn="just">
              <a:spcBef>
                <a:spcPts val="500"/>
              </a:spcBef>
              <a:tabLst>
                <a:tab pos="5581015" algn="l"/>
              </a:tabLst>
            </a:pPr>
            <a:r>
              <a:rPr lang="pt-BR" sz="1200" dirty="0">
                <a:solidFill>
                  <a:srgbClr val="3A3838"/>
                </a:solidFill>
                <a:effectLst/>
                <a:latin typeface="Arial" panose="020B0604020202020204" pitchFamily="34" charset="0"/>
                <a:ea typeface="Arial Black" panose="020B0A04020102020204" pitchFamily="34" charset="0"/>
              </a:rPr>
              <a:t>O projeto baseia-se na viabilização da implantação de um sistema de transporte público sobre trilhos conectando as regiões metropolitanas de Londrina e Maringá, localizadas no Estado do Paraná. Que inclui a estruturação de parcerias público-privadas para a execução e/ou operação do sistema.</a:t>
            </a:r>
            <a:endParaRPr lang="pt-BR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R="179705" algn="just">
              <a:spcBef>
                <a:spcPts val="500"/>
              </a:spcBef>
              <a:tabLst>
                <a:tab pos="5581015" algn="l"/>
              </a:tabLst>
            </a:pPr>
            <a:r>
              <a:rPr lang="pt-BR" sz="1200" b="1" dirty="0">
                <a:solidFill>
                  <a:srgbClr val="3A3838"/>
                </a:solidFill>
                <a:effectLst/>
                <a:latin typeface="Arial" panose="020B0604020202020204" pitchFamily="34" charset="0"/>
                <a:ea typeface="Arial Black" panose="020B0A04020102020204" pitchFamily="34" charset="0"/>
              </a:rPr>
              <a:t> </a:t>
            </a:r>
            <a:endParaRPr lang="pt-BR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R="179705" algn="just">
              <a:spcBef>
                <a:spcPts val="500"/>
              </a:spcBef>
              <a:tabLst>
                <a:tab pos="5581015" algn="l"/>
              </a:tabLst>
            </a:pPr>
            <a:r>
              <a:rPr lang="pt-BR" sz="1600" b="1" dirty="0">
                <a:solidFill>
                  <a:srgbClr val="3A3838"/>
                </a:solidFill>
                <a:effectLst/>
                <a:latin typeface="Akzidenz-Grotesk BQ" pitchFamily="50" charset="0"/>
                <a:ea typeface="Arial Black" panose="020B0A04020102020204" pitchFamily="34" charset="0"/>
              </a:rPr>
              <a:t>Revitalização do Centro de Convenções de Foz do Iguaçu</a:t>
            </a:r>
            <a:endParaRPr lang="pt-BR" sz="1600" dirty="0">
              <a:effectLst/>
              <a:latin typeface="Akzidenz-Grotesk BQ" pitchFamily="50" charset="0"/>
              <a:ea typeface="Times New Roman" panose="02020603050405020304" pitchFamily="18" charset="0"/>
            </a:endParaRPr>
          </a:p>
          <a:p>
            <a:pPr marR="179705" algn="just">
              <a:spcBef>
                <a:spcPts val="500"/>
              </a:spcBef>
              <a:tabLst>
                <a:tab pos="5581015" algn="l"/>
              </a:tabLst>
            </a:pPr>
            <a:r>
              <a:rPr lang="pt-BR" sz="1200" dirty="0">
                <a:solidFill>
                  <a:srgbClr val="3A3838"/>
                </a:solidFill>
                <a:effectLst/>
                <a:latin typeface="Arial" panose="020B0604020202020204" pitchFamily="34" charset="0"/>
                <a:ea typeface="Arial Black" panose="020B0A04020102020204" pitchFamily="34" charset="0"/>
              </a:rPr>
              <a:t>O objetivo do projeto é de estruturar parceria entre entidades públicas e privadas e apoio no procedimento licitatório do Centro de Convenções de Foz do Iguaçu. O Centro de Convenções é um local importante para eventos e reuniões, e sua adequação, conservação e operação são fundamentais para garantir a eficácia e a eficiência das atividades realizadas nele. Nesse contexto, a assessoria técnica é essencial para garantir a viabilidade e a eficácia do projeto, bem como para ajudar a superar obstáculos e desafios que possam surgir durante o processo de implementação.</a:t>
            </a:r>
            <a:endParaRPr lang="pt-BR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R="179705" algn="just">
              <a:spcBef>
                <a:spcPts val="500"/>
              </a:spcBef>
              <a:tabLst>
                <a:tab pos="5581015" algn="l"/>
              </a:tabLst>
            </a:pPr>
            <a:endParaRPr lang="pt-BR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6194557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aixaDeTexto 6">
            <a:extLst>
              <a:ext uri="{FF2B5EF4-FFF2-40B4-BE49-F238E27FC236}">
                <a16:creationId xmlns:a16="http://schemas.microsoft.com/office/drawing/2014/main" id="{74FF8DCF-410E-9AFC-6D61-BE320BD29AD3}"/>
              </a:ext>
            </a:extLst>
          </p:cNvPr>
          <p:cNvSpPr txBox="1"/>
          <p:nvPr/>
        </p:nvSpPr>
        <p:spPr>
          <a:xfrm>
            <a:off x="344305" y="1061117"/>
            <a:ext cx="6871063" cy="78072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179705" algn="just">
              <a:spcBef>
                <a:spcPts val="500"/>
              </a:spcBef>
              <a:tabLst>
                <a:tab pos="5581015" algn="l"/>
              </a:tabLst>
            </a:pPr>
            <a:r>
              <a:rPr lang="pt-BR" sz="1600" b="1" dirty="0">
                <a:solidFill>
                  <a:srgbClr val="3A3838"/>
                </a:solidFill>
                <a:effectLst/>
                <a:latin typeface="Akzidenz-Grotesk BQ" pitchFamily="50" charset="0"/>
                <a:ea typeface="Arial Black" panose="020B0A04020102020204" pitchFamily="34" charset="0"/>
              </a:rPr>
              <a:t>Parque da Ci</a:t>
            </a:r>
            <a:r>
              <a:rPr lang="pt-BR" sz="1600" b="1" dirty="0">
                <a:solidFill>
                  <a:srgbClr val="3A3838"/>
                </a:solidFill>
                <a:latin typeface="Akzidenz-Grotesk BQ" pitchFamily="50" charset="0"/>
                <a:ea typeface="Arial Black" panose="020B0A04020102020204" pitchFamily="34" charset="0"/>
              </a:rPr>
              <a:t>ência Newton Freire Maia</a:t>
            </a:r>
            <a:endParaRPr lang="pt-BR" sz="1600" dirty="0">
              <a:effectLst/>
              <a:latin typeface="Akzidenz-Grotesk BQ" pitchFamily="50" charset="0"/>
              <a:ea typeface="Times New Roman" panose="02020603050405020304" pitchFamily="18" charset="0"/>
            </a:endParaRPr>
          </a:p>
          <a:p>
            <a:pPr marR="179705" algn="just">
              <a:spcBef>
                <a:spcPts val="500"/>
              </a:spcBef>
              <a:tabLst>
                <a:tab pos="5581015" algn="l"/>
              </a:tabLst>
            </a:pPr>
            <a:r>
              <a:rPr lang="pt-BR" sz="1200" dirty="0">
                <a:solidFill>
                  <a:srgbClr val="3A3838"/>
                </a:solidFill>
                <a:effectLst/>
                <a:latin typeface="Arial" panose="020B0604020202020204" pitchFamily="34" charset="0"/>
                <a:ea typeface="Arial Black" panose="020B0A04020102020204" pitchFamily="34" charset="0"/>
              </a:rPr>
              <a:t>Contratação da empresa para projeto de revitalização do Parque da Ciência Newton Freire Maia localizado em Pinhais, na </a:t>
            </a:r>
            <a:r>
              <a:rPr lang="pt-BR" sz="1200" dirty="0">
                <a:solidFill>
                  <a:srgbClr val="3A3838"/>
                </a:solidFill>
                <a:ea typeface="Arial Black" panose="020B0A04020102020204" pitchFamily="34" charset="0"/>
              </a:rPr>
              <a:t>R</a:t>
            </a:r>
            <a:r>
              <a:rPr lang="pt-BR" sz="1200" dirty="0">
                <a:solidFill>
                  <a:srgbClr val="3A3838"/>
                </a:solidFill>
                <a:effectLst/>
                <a:latin typeface="Arial" panose="020B0604020202020204" pitchFamily="34" charset="0"/>
                <a:ea typeface="Arial Black" panose="020B0A04020102020204" pitchFamily="34" charset="0"/>
              </a:rPr>
              <a:t>egião Metropolitana</a:t>
            </a:r>
            <a:r>
              <a:rPr lang="pt-BR" sz="1200" dirty="0">
                <a:solidFill>
                  <a:srgbClr val="3A3838"/>
                </a:solidFill>
                <a:ea typeface="Arial Black" panose="020B0A04020102020204" pitchFamily="34" charset="0"/>
              </a:rPr>
              <a:t>. Inaugurado em 2002 e renomeado em 2023 em homenagem ao geneticista Newton Freire Maia, o espaço é uma das principais referências na popularização da ciência e tecnologia no Estado. </a:t>
            </a:r>
            <a:endParaRPr lang="pt-BR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R="179705" algn="just">
              <a:spcBef>
                <a:spcPts val="500"/>
              </a:spcBef>
              <a:tabLst>
                <a:tab pos="5581015" algn="l"/>
              </a:tabLst>
            </a:pPr>
            <a:r>
              <a:rPr lang="pt-BR" sz="1200" dirty="0">
                <a:solidFill>
                  <a:srgbClr val="3A3838"/>
                </a:solidFill>
              </a:rPr>
              <a:t>Com investimento previsto superior a R$ 9 milhões, a revitalização abrangerá a reforma integral dos pavilhões 01 a 07 e 37, com adequações sanitárias, novas passarelas de ligação, melhorias nas áreas de serviço e implantação de acessibilidade universal em todas as edificações. O projeto também contempla intervenções urbanísticas e paisagísticas, com novo mobiliário, pavimentação renovada, sinalização moderna e iluminação eficiente, além da instalação de sistemas de segurança, sonorização, climatização e prevenção contra incêndios. </a:t>
            </a:r>
          </a:p>
          <a:p>
            <a:pPr marR="179705" algn="just">
              <a:spcBef>
                <a:spcPts val="500"/>
              </a:spcBef>
              <a:tabLst>
                <a:tab pos="5581015" algn="l"/>
              </a:tabLst>
            </a:pPr>
            <a:endParaRPr lang="pt-BR" sz="1200" dirty="0">
              <a:solidFill>
                <a:srgbClr val="3A3838"/>
              </a:solidFill>
            </a:endParaRPr>
          </a:p>
          <a:p>
            <a:pPr marR="179705" algn="just">
              <a:spcBef>
                <a:spcPts val="500"/>
              </a:spcBef>
              <a:tabLst>
                <a:tab pos="5581015" algn="l"/>
              </a:tabLst>
            </a:pPr>
            <a:r>
              <a:rPr lang="pt-BR" sz="1600" b="1" dirty="0">
                <a:solidFill>
                  <a:srgbClr val="3A3838"/>
                </a:solidFill>
                <a:latin typeface="Akzidenz-Grotesk BQ" pitchFamily="50" charset="0"/>
              </a:rPr>
              <a:t>Fábrica de Ideias</a:t>
            </a:r>
          </a:p>
          <a:p>
            <a:pPr marR="179705" algn="just">
              <a:spcBef>
                <a:spcPts val="500"/>
              </a:spcBef>
              <a:tabLst>
                <a:tab pos="5581015" algn="l"/>
              </a:tabLst>
            </a:pPr>
            <a:r>
              <a:rPr lang="pt-BR" sz="1200" dirty="0">
                <a:solidFill>
                  <a:srgbClr val="3A3838"/>
                </a:solidFill>
              </a:rPr>
              <a:t>O Governo do Paraná recebeu o projeto arquitetônico da Fábrica de Ideias, novo centro de inovação que será instalado no bairro Rebouças, em Curitiba, no espaço da antiga fábrica da AMBEV. O investimento inicial foi de R$ 4,1 milhões, viabilizado pela Audi do Brasil por meio do programa Paraná Competitivo, e o custo estimado da obra é de quase R$ 300 milhões. O empreendimento terá mais de 34 mil m² de terreno e de 43 mil m² de área construída, preservando a herança industrial por meio de um projeto de retrofit, que também contribuirá para a revitalização urbana da região. </a:t>
            </a:r>
          </a:p>
          <a:p>
            <a:pPr marR="179705" algn="just">
              <a:spcBef>
                <a:spcPts val="500"/>
              </a:spcBef>
              <a:tabLst>
                <a:tab pos="5581015" algn="l"/>
              </a:tabLst>
            </a:pPr>
            <a:r>
              <a:rPr lang="pt-BR" sz="1200" dirty="0">
                <a:solidFill>
                  <a:srgbClr val="3A3838"/>
                </a:solidFill>
              </a:rPr>
              <a:t>A Fábrica de Ideias funcionará como um hub de inovação, tecnologia e economia criativa, reunindo empresas de diferentes setores, startups, institutos de pesquisas e espaços voltados à cultura, lazer e coworking. O complexo contará ainda com um edifício corporativo de oito andares, auditório para mais de 250 pessoas, Museu de Arte Contemporânea, Museu da Imagem do Som, Centro Gastronômico e o Boulevard Alfred Agache, além de soluções sustentáveis e uso energia limpa. Após a entrega de projeto arquitetônico, a Secretaria de Cidades será responsável pela licitação. As obras devem começar em 2026, marcando um passo importante para o fortalecimento do ecossistema de inovação no Paraná. </a:t>
            </a:r>
            <a:br>
              <a:rPr lang="pt-BR" sz="1200" dirty="0">
                <a:solidFill>
                  <a:srgbClr val="3A3838"/>
                </a:solidFill>
              </a:rPr>
            </a:br>
            <a:br>
              <a:rPr lang="pt-BR" sz="1200" dirty="0">
                <a:solidFill>
                  <a:srgbClr val="3A3838"/>
                </a:solidFill>
              </a:rPr>
            </a:br>
            <a:endParaRPr lang="pt-BR" sz="1200" dirty="0">
              <a:solidFill>
                <a:srgbClr val="3A3838"/>
              </a:solidFill>
            </a:endParaRPr>
          </a:p>
          <a:p>
            <a:pPr marR="179705" algn="just">
              <a:spcBef>
                <a:spcPts val="500"/>
              </a:spcBef>
              <a:tabLst>
                <a:tab pos="5581015" algn="l"/>
              </a:tabLst>
            </a:pPr>
            <a:r>
              <a:rPr lang="pt-BR" sz="1600" b="1" dirty="0">
                <a:solidFill>
                  <a:srgbClr val="3A3838"/>
                </a:solidFill>
                <a:latin typeface="Akzidenz-Grotesk BQ" pitchFamily="50" charset="0"/>
              </a:rPr>
              <a:t>Caminhos do Peabiru</a:t>
            </a:r>
          </a:p>
          <a:p>
            <a:pPr marR="179705" algn="just">
              <a:spcBef>
                <a:spcPts val="500"/>
              </a:spcBef>
              <a:tabLst>
                <a:tab pos="5581015" algn="l"/>
              </a:tabLst>
            </a:pPr>
            <a:r>
              <a:rPr lang="pt-BR" sz="1200" dirty="0">
                <a:solidFill>
                  <a:srgbClr val="3A3838"/>
                </a:solidFill>
              </a:rPr>
              <a:t>A Rota turística Caminhos do Peabiru é um programa que leva o desenvolvimento ao Estado do Paraná. Os Caminhos do Peabiru, com mais de 3 mil anos, são trilhas ancestrais que conectavam os oceanos Pacífico e Atlântico. Foram utilizados pelos povos originários Guarani, </a:t>
            </a:r>
            <a:r>
              <a:rPr lang="pt-BR" sz="1200" dirty="0" err="1">
                <a:solidFill>
                  <a:srgbClr val="3A3838"/>
                </a:solidFill>
              </a:rPr>
              <a:t>Kaigang</a:t>
            </a:r>
            <a:r>
              <a:rPr lang="pt-BR" sz="1200" dirty="0">
                <a:solidFill>
                  <a:srgbClr val="3A3838"/>
                </a:solidFill>
              </a:rPr>
              <a:t> e Xetá para comunicação, troca de mercadorias, conhecimentos e fins religiosos, na busca da “Terra sem Mal”, seguindo o trajeto do Sol sob a orientação da Via Láctea. O termo Peabiru, de origem Guarani, significa “caminho antigo de ida e volta” ou “caminho gramado amassado”, e posteriormente foi utilizado por incas, jesuítas e exploradores europeus. </a:t>
            </a:r>
          </a:p>
        </p:txBody>
      </p:sp>
    </p:spTree>
    <p:extLst>
      <p:ext uri="{BB962C8B-B14F-4D97-AF65-F5344CB8AC3E}">
        <p14:creationId xmlns:p14="http://schemas.microsoft.com/office/powerpoint/2010/main" val="68523366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aixaDeTexto 6">
            <a:extLst>
              <a:ext uri="{FF2B5EF4-FFF2-40B4-BE49-F238E27FC236}">
                <a16:creationId xmlns:a16="http://schemas.microsoft.com/office/drawing/2014/main" id="{8BAE52C8-7930-225E-B3A4-6AA1558F0820}"/>
              </a:ext>
            </a:extLst>
          </p:cNvPr>
          <p:cNvSpPr txBox="1"/>
          <p:nvPr/>
        </p:nvSpPr>
        <p:spPr>
          <a:xfrm>
            <a:off x="344305" y="1061117"/>
            <a:ext cx="6871063" cy="96590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179705" algn="just">
              <a:spcBef>
                <a:spcPts val="500"/>
              </a:spcBef>
              <a:tabLst>
                <a:tab pos="5581015" algn="l"/>
              </a:tabLst>
            </a:pPr>
            <a:r>
              <a:rPr lang="pt-BR" sz="1600" b="1" dirty="0">
                <a:solidFill>
                  <a:srgbClr val="3A3838"/>
                </a:solidFill>
                <a:latin typeface="Akzidenz-Grotesk BQ" pitchFamily="50" charset="0"/>
                <a:ea typeface="Arial Black" panose="020B0A04020102020204" pitchFamily="34" charset="0"/>
              </a:rPr>
              <a:t>H</a:t>
            </a:r>
            <a:r>
              <a:rPr lang="pt-BR" sz="1600" b="1" dirty="0">
                <a:solidFill>
                  <a:srgbClr val="3A3838"/>
                </a:solidFill>
                <a:effectLst/>
                <a:latin typeface="Akzidenz-Grotesk BQ" pitchFamily="50" charset="0"/>
                <a:ea typeface="Arial Black" panose="020B0A04020102020204" pitchFamily="34" charset="0"/>
              </a:rPr>
              <a:t>ospital Silvio Santos</a:t>
            </a:r>
          </a:p>
          <a:p>
            <a:pPr marR="179705" algn="just">
              <a:spcBef>
                <a:spcPts val="500"/>
              </a:spcBef>
              <a:tabLst>
                <a:tab pos="5581015" algn="l"/>
              </a:tabLst>
            </a:pPr>
            <a:r>
              <a:rPr lang="pt-BR" sz="1200" dirty="0">
                <a:solidFill>
                  <a:srgbClr val="3A3838"/>
                </a:solidFill>
              </a:rPr>
              <a:t>O Complexo Hospitalar de Reabilitação Silvio Santos contará com a construção de um grande edifício de saúde, que visa integrar de maneira moderna e eficiente diversas áreas de reabilitação. A nova edificação, de sete pavimentos, reunirá em único espaço os serviços de reabilitação física, ortopédica, auditiva, visual e intelectual, estabelecendo um padrão de excelência no cuidado e reabilitação no Estado do Paraná.</a:t>
            </a:r>
          </a:p>
          <a:p>
            <a:pPr marR="179705" algn="just">
              <a:spcBef>
                <a:spcPts val="500"/>
              </a:spcBef>
              <a:tabLst>
                <a:tab pos="5581015" algn="l"/>
              </a:tabLst>
            </a:pPr>
            <a:r>
              <a:rPr lang="pt-BR" sz="1200" dirty="0">
                <a:solidFill>
                  <a:srgbClr val="3A3838"/>
                </a:solidFill>
              </a:rPr>
              <a:t>Com a infraestrutura voltada à excelência  no atendimento e cuidado humanizado, o complexo contará com pavimentos destinados à reabilitação, ambulatórios de especialidades médicas, unidades de terapia intensiva e centro cirúrgico, além de áreas técnicas de apoio que garantem segurança e eficiência operacional. O projeto visa aumentar a capacidade diagnóstica e a agilidade do atendimento especializado, atualmente prestados pelo Hospital de Reabilitação do Paraná., reunindo tecnologia, acessibilidade e conforto em um ambiente moderno e acolhedor. O entorno também será revitalizado, com intervenções urbanísticas e paisagísticas que promovem a integração com a cidade e favorecem o bem-estar de pacientes, acompanhantes e profissionais. </a:t>
            </a:r>
          </a:p>
          <a:p>
            <a:pPr marR="179705" algn="just">
              <a:spcBef>
                <a:spcPts val="500"/>
              </a:spcBef>
              <a:tabLst>
                <a:tab pos="5581015" algn="l"/>
              </a:tabLst>
            </a:pPr>
            <a:r>
              <a:rPr lang="pt-BR" sz="1200" dirty="0">
                <a:solidFill>
                  <a:srgbClr val="3A3838"/>
                </a:solidFill>
              </a:rPr>
              <a:t>Com esta iniciativa, o Governo do Paraná reforça o compromisso com a ampliação do acesso à saúde de qualidade para toda a população paranaense – mais de 11,8 milhões de habitantes distribuídos em 399 municípios -  consolidando o Complexo Hospitalar de Reabilitação Silvio Santos como referência em reabilitação e cirurgias de alta complexidade no Estado. </a:t>
            </a:r>
          </a:p>
          <a:p>
            <a:pPr marR="179705" algn="just">
              <a:spcBef>
                <a:spcPts val="500"/>
              </a:spcBef>
              <a:tabLst>
                <a:tab pos="5581015" algn="l"/>
              </a:tabLst>
            </a:pPr>
            <a:endParaRPr lang="pt-BR" sz="1200" dirty="0">
              <a:solidFill>
                <a:srgbClr val="3A3838"/>
              </a:solidFill>
            </a:endParaRPr>
          </a:p>
          <a:p>
            <a:pPr marR="179705" algn="just">
              <a:spcBef>
                <a:spcPts val="500"/>
              </a:spcBef>
              <a:tabLst>
                <a:tab pos="5581015" algn="l"/>
              </a:tabLst>
            </a:pPr>
            <a:r>
              <a:rPr lang="pt-BR" sz="1600" b="1" dirty="0">
                <a:solidFill>
                  <a:srgbClr val="3A3838"/>
                </a:solidFill>
                <a:latin typeface="Akzidenz-Grotesk BQ" pitchFamily="50" charset="0"/>
              </a:rPr>
              <a:t>Pavimentação da Rodovia PR – 412</a:t>
            </a:r>
          </a:p>
          <a:p>
            <a:pPr marR="179705" algn="just">
              <a:spcBef>
                <a:spcPts val="500"/>
              </a:spcBef>
              <a:tabLst>
                <a:tab pos="5581015" algn="l"/>
              </a:tabLst>
            </a:pPr>
            <a:r>
              <a:rPr lang="pt-BR" sz="1200" dirty="0">
                <a:solidFill>
                  <a:srgbClr val="3A3838"/>
                </a:solidFill>
              </a:rPr>
              <a:t>A PR- 412, no litoral do Paraná, está recebendo um amplo projeto de pavimentação e requalificação viária em Pontal do Paraná, abrangendo 27 quilômetros de extensão. A iniciativa contempla o desenvolvimento do completo dos anteprojetos de engenharia e urbanismo, com melhorias em drenagem, terraplanagem, sinalização, pavimentação e paisagismo, além de adequações para a acessibilidade e segurança viária. O valor contratado é de R$ 3,24 milhões, e o prazo de execução dos estudos é de 180 dias, em parceria com o Consórcio Estratégica-VL. Esse projeto integra um conjunto com mais de 40 obras de pavimentação e infraestrutura, em andamento em diversas regiões do Estado, consolidando uma atuação técnica voltada ao desenvolvimento urbano e à mobilidade sustentável. A intervenção em Pontal do Paraná é um exemplo de compromisso com a qualidade de malha viária e o fortalecimento do turismo e da economia litorânea, abrindo o capítulo de infraestrutura viária no novo portifólio de projetos desenvolvidos no Paraná. </a:t>
            </a:r>
          </a:p>
          <a:p>
            <a:pPr marR="179705" algn="just">
              <a:spcBef>
                <a:spcPts val="500"/>
              </a:spcBef>
              <a:tabLst>
                <a:tab pos="5581015" algn="l"/>
              </a:tabLst>
            </a:pPr>
            <a:endParaRPr lang="pt-BR" sz="1200" dirty="0">
              <a:solidFill>
                <a:srgbClr val="3A3838"/>
              </a:solidFill>
            </a:endParaRPr>
          </a:p>
          <a:p>
            <a:pPr marR="179705" algn="just">
              <a:spcBef>
                <a:spcPts val="500"/>
              </a:spcBef>
              <a:tabLst>
                <a:tab pos="5581015" algn="l"/>
              </a:tabLst>
            </a:pPr>
            <a:r>
              <a:rPr lang="pt-BR" sz="1600" b="1" dirty="0">
                <a:solidFill>
                  <a:srgbClr val="3A3838"/>
                </a:solidFill>
                <a:latin typeface="Akzidenz-Grotesk BQ" pitchFamily="50" charset="0"/>
              </a:rPr>
              <a:t>Pavimentação da Rodovia entre Tibagi e Caetano Mendes</a:t>
            </a:r>
          </a:p>
          <a:p>
            <a:pPr marR="179705" algn="just">
              <a:spcBef>
                <a:spcPts val="500"/>
              </a:spcBef>
              <a:tabLst>
                <a:tab pos="5581015" algn="l"/>
              </a:tabLst>
            </a:pPr>
            <a:r>
              <a:rPr lang="pt-BR" sz="1200" dirty="0">
                <a:solidFill>
                  <a:srgbClr val="3A3838"/>
                </a:solidFill>
              </a:rPr>
              <a:t>O projeto de implantação e pavimentação da rodovia entre Tibagi e Caetano Mendes, com aproximadamente 35 quilômetros de extensão, representa um passo importante para o desenvolvimento do Centro-Oriental do Paraná. Com investimentos de R$ 4,2 milhões, o trabalho será executado pelo Consórcio Estratégica-VL e inclui estudos e anteprojetos completos de engenharia, abrangendo geometria, terraplanagem, drenagem, pavimentação, sinalização, iluminação, obras complementares e desapropriação, todos desenvolvidos em plataforma BIM. Seguindo padrões técnicos do DER-PR, DNIT, e ABNT, o projeto vai melhorar a mobilidade, facilitar o escoamento da produção agrícola e fortalecer a integração regional, contribuindo para impulsionar a economia e a qualidade de vida na região. </a:t>
            </a:r>
          </a:p>
          <a:p>
            <a:pPr marR="179705" algn="just">
              <a:spcBef>
                <a:spcPts val="500"/>
              </a:spcBef>
              <a:tabLst>
                <a:tab pos="5581015" algn="l"/>
              </a:tabLst>
            </a:pPr>
            <a:r>
              <a:rPr lang="pt-BR" sz="1200" dirty="0">
                <a:solidFill>
                  <a:srgbClr val="3A3838"/>
                </a:solidFill>
              </a:rPr>
              <a:t> </a:t>
            </a:r>
            <a:br>
              <a:rPr lang="pt-BR" sz="1200" dirty="0">
                <a:solidFill>
                  <a:srgbClr val="3A3838"/>
                </a:solidFill>
              </a:rPr>
            </a:br>
            <a:br>
              <a:rPr lang="pt-BR" sz="1200" dirty="0">
                <a:solidFill>
                  <a:srgbClr val="3A3838"/>
                </a:solidFill>
              </a:rPr>
            </a:br>
            <a:r>
              <a:rPr lang="pt-BR" sz="1600" b="1" dirty="0">
                <a:solidFill>
                  <a:srgbClr val="3A3838"/>
                </a:solidFill>
                <a:effectLst/>
                <a:latin typeface="Akzidenz-Grotesk BQ" pitchFamily="50" charset="0"/>
                <a:ea typeface="Arial Black" panose="020B0A04020102020204" pitchFamily="34" charset="0"/>
              </a:rPr>
              <a:t> </a:t>
            </a:r>
            <a:endParaRPr lang="pt-BR" sz="1600" dirty="0">
              <a:effectLst/>
              <a:latin typeface="Akzidenz-Grotesk BQ" pitchFamily="50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8754764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aixaDeTexto 6">
            <a:extLst>
              <a:ext uri="{FF2B5EF4-FFF2-40B4-BE49-F238E27FC236}">
                <a16:creationId xmlns:a16="http://schemas.microsoft.com/office/drawing/2014/main" id="{B39BC6D4-1179-9225-F4A1-82248C1E4149}"/>
              </a:ext>
            </a:extLst>
          </p:cNvPr>
          <p:cNvSpPr txBox="1"/>
          <p:nvPr/>
        </p:nvSpPr>
        <p:spPr>
          <a:xfrm>
            <a:off x="344305" y="1061117"/>
            <a:ext cx="6871063" cy="71352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179705" algn="just">
              <a:spcBef>
                <a:spcPts val="500"/>
              </a:spcBef>
              <a:tabLst>
                <a:tab pos="5581015" algn="l"/>
              </a:tabLst>
            </a:pPr>
            <a:r>
              <a:rPr lang="pt-BR" sz="1600" b="1" dirty="0">
                <a:solidFill>
                  <a:srgbClr val="3A3838"/>
                </a:solidFill>
                <a:effectLst/>
                <a:latin typeface="Akzidenz-Grotesk BQ" pitchFamily="50" charset="0"/>
                <a:ea typeface="Arial Black" panose="020B0A04020102020204" pitchFamily="34" charset="0"/>
              </a:rPr>
              <a:t>Ponte ligando Mirador - </a:t>
            </a:r>
            <a:r>
              <a:rPr lang="pt-BR" sz="1600" b="1" dirty="0" err="1">
                <a:solidFill>
                  <a:srgbClr val="3A3838"/>
                </a:solidFill>
                <a:effectLst/>
                <a:latin typeface="Akzidenz-Grotesk BQ" pitchFamily="50" charset="0"/>
                <a:ea typeface="Arial Black" panose="020B0A04020102020204" pitchFamily="34" charset="0"/>
              </a:rPr>
              <a:t>Guaporema</a:t>
            </a:r>
            <a:endParaRPr lang="pt-BR" sz="1600" b="1" dirty="0">
              <a:solidFill>
                <a:srgbClr val="3A3838"/>
              </a:solidFill>
              <a:effectLst/>
              <a:latin typeface="Akzidenz-Grotesk BQ" pitchFamily="50" charset="0"/>
              <a:ea typeface="Arial Black" panose="020B0A04020102020204" pitchFamily="34" charset="0"/>
            </a:endParaRPr>
          </a:p>
          <a:p>
            <a:pPr marR="179705" algn="just">
              <a:spcBef>
                <a:spcPts val="500"/>
              </a:spcBef>
              <a:tabLst>
                <a:tab pos="5581015" algn="l"/>
              </a:tabLst>
            </a:pPr>
            <a:r>
              <a:rPr lang="pt-BR" sz="1200" dirty="0">
                <a:solidFill>
                  <a:srgbClr val="3A3838"/>
                </a:solidFill>
              </a:rPr>
              <a:t>A nova ponte sobre o Rio Ivaí, na PR-180, vai conectar Mirador e </a:t>
            </a:r>
            <a:r>
              <a:rPr lang="pt-BR" sz="1200" dirty="0" err="1">
                <a:solidFill>
                  <a:srgbClr val="3A3838"/>
                </a:solidFill>
              </a:rPr>
              <a:t>Guaporema</a:t>
            </a:r>
            <a:r>
              <a:rPr lang="pt-BR" sz="1200" dirty="0">
                <a:solidFill>
                  <a:srgbClr val="3A3838"/>
                </a:solidFill>
              </a:rPr>
              <a:t>, no Noroeste do Paraná, restabelecendo uma ligação essencial para mobilidade e o desenvolvimento regional. Com 240 metros de extensão e 12,9 metros de largura, a estrutura seguirá normas do DER-PR e DNIT, suportará tráfego pesado e reduzirá o tempo de viagem de 46 para 15 minutos, criando um corredor econômico que também beneficiará Amaporã e Rondon. </a:t>
            </a:r>
          </a:p>
          <a:p>
            <a:pPr marR="179705" algn="just">
              <a:spcBef>
                <a:spcPts val="500"/>
              </a:spcBef>
              <a:tabLst>
                <a:tab pos="5581015" algn="l"/>
              </a:tabLst>
            </a:pPr>
            <a:r>
              <a:rPr lang="pt-BR" sz="1200" dirty="0">
                <a:solidFill>
                  <a:srgbClr val="3A3838"/>
                </a:solidFill>
              </a:rPr>
              <a:t>O projeto inclui ainda rampas náuticas nas duas margens do rio, estimulando o ecoturismo e lazer, e será executado em 24 meses, com foco em qualidade e segurança. Desenvolvido em parceria com prefeituras locais, o empreendimento consolida um importante investimento em infraestrutura, fortalecendo a integração regional e a economia do Noroeste paranaense. </a:t>
            </a:r>
          </a:p>
          <a:p>
            <a:pPr marR="179705" algn="just">
              <a:spcBef>
                <a:spcPts val="500"/>
              </a:spcBef>
              <a:tabLst>
                <a:tab pos="5581015" algn="l"/>
              </a:tabLst>
            </a:pPr>
            <a:endParaRPr lang="pt-BR" sz="1200" dirty="0">
              <a:solidFill>
                <a:srgbClr val="3A3838"/>
              </a:solidFill>
            </a:endParaRPr>
          </a:p>
          <a:p>
            <a:pPr marR="179705" algn="just">
              <a:spcBef>
                <a:spcPts val="500"/>
              </a:spcBef>
              <a:tabLst>
                <a:tab pos="5581015" algn="l"/>
              </a:tabLst>
            </a:pPr>
            <a:r>
              <a:rPr lang="pt-BR" sz="1600" b="1" dirty="0">
                <a:solidFill>
                  <a:srgbClr val="3A3838"/>
                </a:solidFill>
                <a:latin typeface="Akzidenz-Grotesk BQ" pitchFamily="50" charset="0"/>
              </a:rPr>
              <a:t>Pavimentação da Rodovia PR-553</a:t>
            </a:r>
          </a:p>
          <a:p>
            <a:pPr marR="179705" algn="just">
              <a:spcBef>
                <a:spcPts val="500"/>
              </a:spcBef>
              <a:tabLst>
                <a:tab pos="5581015" algn="l"/>
              </a:tabLst>
            </a:pPr>
            <a:r>
              <a:rPr lang="pt-BR" sz="1200" dirty="0">
                <a:solidFill>
                  <a:srgbClr val="3A3838"/>
                </a:solidFill>
              </a:rPr>
              <a:t>A Rodovia PR-553, que liga Mamborê a </a:t>
            </a:r>
            <a:r>
              <a:rPr lang="pt-BR" sz="1200" dirty="0" err="1">
                <a:solidFill>
                  <a:srgbClr val="3A3838"/>
                </a:solidFill>
              </a:rPr>
              <a:t>Luiziana</a:t>
            </a:r>
            <a:r>
              <a:rPr lang="pt-BR" sz="1200" dirty="0">
                <a:solidFill>
                  <a:srgbClr val="3A3838"/>
                </a:solidFill>
              </a:rPr>
              <a:t>, no Centro-Oeste do Paraná, dará um importante passo rumo à modernização. A nova Ordem de Serviço autoriza a elaboração dos projetos executivos para implantação e pavimentação do trecho de 39,4 quilômetros, um investimento de R$ 5,5 milhões, contratados com a Consórcio Estratégica-VL.</a:t>
            </a:r>
          </a:p>
          <a:p>
            <a:pPr marR="179705" algn="just">
              <a:spcBef>
                <a:spcPts val="500"/>
              </a:spcBef>
              <a:tabLst>
                <a:tab pos="5581015" algn="l"/>
              </a:tabLst>
            </a:pPr>
            <a:r>
              <a:rPr lang="pt-BR" sz="1200" dirty="0">
                <a:solidFill>
                  <a:srgbClr val="3A3838"/>
                </a:solidFill>
              </a:rPr>
              <a:t>O trabalho contempla estudos topográficos, geológicos, hidrológicos e ambientais, além de projetos detalhados de geometria, drenagem, pavimentação, sinalização e  iluminação, desenvolvidos em plataforma BIM 4D. Com prazo de execução de 240 dias, a iniciativa busca melhorar a mobilidade e a segurança viária, fortalecendo a integração regional e impulsionando o desenvolvimento econômico entre Mamborê e </a:t>
            </a:r>
            <a:r>
              <a:rPr lang="pt-BR" sz="1200" dirty="0" err="1">
                <a:solidFill>
                  <a:srgbClr val="3A3838"/>
                </a:solidFill>
              </a:rPr>
              <a:t>Luiziana</a:t>
            </a:r>
            <a:r>
              <a:rPr lang="pt-BR" sz="1200" dirty="0">
                <a:solidFill>
                  <a:srgbClr val="3A3838"/>
                </a:solidFill>
              </a:rPr>
              <a:t>.  </a:t>
            </a:r>
          </a:p>
          <a:p>
            <a:pPr marR="179705" algn="just">
              <a:spcBef>
                <a:spcPts val="500"/>
              </a:spcBef>
              <a:tabLst>
                <a:tab pos="5581015" algn="l"/>
              </a:tabLst>
            </a:pPr>
            <a:endParaRPr lang="pt-BR" sz="1200" dirty="0">
              <a:solidFill>
                <a:srgbClr val="3A3838"/>
              </a:solidFill>
            </a:endParaRPr>
          </a:p>
          <a:p>
            <a:pPr marR="179705" algn="just">
              <a:spcBef>
                <a:spcPts val="500"/>
              </a:spcBef>
              <a:tabLst>
                <a:tab pos="5581015" algn="l"/>
              </a:tabLst>
            </a:pPr>
            <a:r>
              <a:rPr lang="pt-BR" sz="1600" b="1" dirty="0">
                <a:solidFill>
                  <a:srgbClr val="3A3838"/>
                </a:solidFill>
                <a:latin typeface="Akzidenz-Grotesk BQ" pitchFamily="50" charset="0"/>
              </a:rPr>
              <a:t>Pavimentação da Rodovia PR-553</a:t>
            </a:r>
          </a:p>
          <a:p>
            <a:pPr marR="179705" algn="just">
              <a:spcBef>
                <a:spcPts val="500"/>
              </a:spcBef>
              <a:tabLst>
                <a:tab pos="5581015" algn="l"/>
              </a:tabLst>
            </a:pPr>
            <a:r>
              <a:rPr lang="pt-BR" sz="1200" dirty="0">
                <a:solidFill>
                  <a:srgbClr val="3A3838"/>
                </a:solidFill>
              </a:rPr>
              <a:t>A Rodovia PR-535, que liga Rio Branco do Ivaí a Cândido de Abreu, no Vale do Ivaí, receberá importantes investimentos para a elaboração dos anteprojetos de implantação e pavimentação do trecho de 38 quilômetros, incluindo a construção de uma ponte de 52 metros sobre o Rio Ivaí. O contrato, no valor de R$ 5,4 milhões, foi firmado com o Consórcio Estratégica-VL e tem o prazo de execução de 240 dias. </a:t>
            </a:r>
          </a:p>
          <a:p>
            <a:pPr marR="179705" algn="just">
              <a:spcBef>
                <a:spcPts val="500"/>
              </a:spcBef>
              <a:tabLst>
                <a:tab pos="5581015" algn="l"/>
              </a:tabLst>
            </a:pPr>
            <a:r>
              <a:rPr lang="pt-BR" sz="1200" dirty="0">
                <a:solidFill>
                  <a:srgbClr val="3A3838"/>
                </a:solidFill>
              </a:rPr>
              <a:t>Os estudos englobam levantamentos topográficos, geológicos, hidrológicos, e ambientais, além de projetos de geometria, drenagem, terraplanagem, pavimentação e sinalização, todos desenvolvidos em plataforma BIM. A pavimentação da PR-535 vai melhorar a circulação entre os municípios, ampliar a segurança e a integração regional e impulsionar o desenvolvimento do Vale do Ivaí, reforçando o compromisso do Paraná com uma infraestrutura rodoviária moderna e eficiente. </a:t>
            </a:r>
          </a:p>
        </p:txBody>
      </p:sp>
    </p:spTree>
    <p:extLst>
      <p:ext uri="{BB962C8B-B14F-4D97-AF65-F5344CB8AC3E}">
        <p14:creationId xmlns:p14="http://schemas.microsoft.com/office/powerpoint/2010/main" val="151690683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>
            <a:extLst>
              <a:ext uri="{FF2B5EF4-FFF2-40B4-BE49-F238E27FC236}">
                <a16:creationId xmlns:a16="http://schemas.microsoft.com/office/drawing/2014/main" id="{3B8763FF-0EA9-9424-8DB9-5779A2AC6A49}"/>
              </a:ext>
            </a:extLst>
          </p:cNvPr>
          <p:cNvSpPr txBox="1"/>
          <p:nvPr/>
        </p:nvSpPr>
        <p:spPr>
          <a:xfrm>
            <a:off x="341769" y="1441619"/>
            <a:ext cx="3779822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1600" b="1" dirty="0">
                <a:latin typeface="Akzidenz-Grotesk BQ" pitchFamily="50" charset="0"/>
              </a:rPr>
              <a:t>Equipe</a:t>
            </a:r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E32DFD4D-6E67-073B-3FA5-611C11668D38}"/>
              </a:ext>
            </a:extLst>
          </p:cNvPr>
          <p:cNvSpPr txBox="1"/>
          <p:nvPr/>
        </p:nvSpPr>
        <p:spPr>
          <a:xfrm>
            <a:off x="341769" y="1963789"/>
            <a:ext cx="6939512" cy="60324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1400" b="1" dirty="0"/>
              <a:t>Serviço Social Autônomo Paraná Projetos</a:t>
            </a:r>
            <a:br>
              <a:rPr lang="pt-BR" sz="1200" b="1" dirty="0"/>
            </a:br>
            <a:endParaRPr lang="pt-BR" sz="1200" b="1" dirty="0"/>
          </a:p>
          <a:p>
            <a:r>
              <a:rPr lang="pt-BR" sz="1200" b="1" dirty="0"/>
              <a:t>Superintendente</a:t>
            </a:r>
            <a:br>
              <a:rPr lang="pt-BR" sz="1200" b="1" dirty="0"/>
            </a:br>
            <a:r>
              <a:rPr lang="pt-BR" sz="1200" dirty="0"/>
              <a:t>Eduardo Magalhães</a:t>
            </a:r>
            <a:br>
              <a:rPr lang="pt-BR" sz="1200" b="1" dirty="0"/>
            </a:br>
            <a:endParaRPr lang="pt-BR" sz="1200" dirty="0"/>
          </a:p>
          <a:p>
            <a:pPr algn="l"/>
            <a:r>
              <a:rPr lang="pt-BR" sz="1200" b="1" dirty="0">
                <a:effectLst/>
              </a:rPr>
              <a:t>Diretorias</a:t>
            </a:r>
            <a:br>
              <a:rPr lang="pt-BR" sz="1200" dirty="0">
                <a:effectLst/>
              </a:rPr>
            </a:br>
            <a:r>
              <a:rPr lang="pt-BR" sz="1200" b="1" dirty="0">
                <a:effectLst/>
              </a:rPr>
              <a:t>Diretor de Planejamento e Projetos</a:t>
            </a:r>
            <a:br>
              <a:rPr lang="pt-BR" sz="1200" b="1" dirty="0">
                <a:effectLst/>
              </a:rPr>
            </a:br>
            <a:r>
              <a:rPr lang="pt-BR" sz="1200" dirty="0">
                <a:effectLst/>
              </a:rPr>
              <a:t>Célio </a:t>
            </a:r>
            <a:r>
              <a:rPr lang="pt-BR" sz="1200" dirty="0" err="1">
                <a:effectLst/>
              </a:rPr>
              <a:t>Watter</a:t>
            </a:r>
            <a:endParaRPr lang="pt-BR" sz="1200" dirty="0">
              <a:effectLst/>
            </a:endParaRPr>
          </a:p>
          <a:p>
            <a:pPr algn="l"/>
            <a:r>
              <a:rPr lang="pt-BR" sz="1200" b="1" dirty="0">
                <a:effectLst/>
              </a:rPr>
              <a:t>Diretor de Administração e Finanças</a:t>
            </a:r>
            <a:br>
              <a:rPr lang="pt-BR" sz="1200" b="1" dirty="0">
                <a:effectLst/>
              </a:rPr>
            </a:br>
            <a:r>
              <a:rPr lang="pt-BR" sz="1200" dirty="0">
                <a:effectLst/>
              </a:rPr>
              <a:t>Mauro </a:t>
            </a:r>
            <a:r>
              <a:rPr lang="pt-BR" sz="1200" dirty="0" err="1">
                <a:effectLst/>
              </a:rPr>
              <a:t>Sorgenfrei</a:t>
            </a:r>
            <a:endParaRPr lang="pt-BR" sz="1200" dirty="0">
              <a:effectLst/>
            </a:endParaRPr>
          </a:p>
          <a:p>
            <a:pPr algn="l"/>
            <a:endParaRPr lang="pt-BR" sz="1200" dirty="0">
              <a:effectLst/>
            </a:endParaRPr>
          </a:p>
          <a:p>
            <a:pPr algn="l"/>
            <a:r>
              <a:rPr lang="pt-BR" sz="1200" b="1" dirty="0">
                <a:effectLst/>
              </a:rPr>
              <a:t>Assessorias</a:t>
            </a:r>
            <a:endParaRPr lang="pt-BR" sz="1200" dirty="0">
              <a:effectLst/>
            </a:endParaRPr>
          </a:p>
          <a:p>
            <a:pPr algn="l"/>
            <a:r>
              <a:rPr lang="pt-BR" sz="1200" b="1" dirty="0">
                <a:effectLst/>
              </a:rPr>
              <a:t>Assessor Executivo</a:t>
            </a:r>
            <a:br>
              <a:rPr lang="pt-BR" sz="1200" b="1" dirty="0">
                <a:effectLst/>
              </a:rPr>
            </a:br>
            <a:r>
              <a:rPr lang="pt-BR" sz="1200" dirty="0">
                <a:effectLst/>
              </a:rPr>
              <a:t>Paulo Sérgio Chiarelli Filho</a:t>
            </a:r>
          </a:p>
          <a:p>
            <a:pPr algn="l"/>
            <a:r>
              <a:rPr lang="pt-BR" sz="1200" b="1" dirty="0">
                <a:effectLst/>
              </a:rPr>
              <a:t>Assessor Executivo</a:t>
            </a:r>
            <a:br>
              <a:rPr lang="pt-BR" sz="1200" b="1" dirty="0">
                <a:effectLst/>
              </a:rPr>
            </a:br>
            <a:r>
              <a:rPr lang="pt-BR" sz="1200" dirty="0">
                <a:effectLst/>
              </a:rPr>
              <a:t>Marcos Rocco dos Reis</a:t>
            </a:r>
          </a:p>
          <a:p>
            <a:pPr algn="l"/>
            <a:r>
              <a:rPr lang="pt-BR" sz="1200" b="1" dirty="0">
                <a:effectLst/>
              </a:rPr>
              <a:t>Assessor Jurídico</a:t>
            </a:r>
            <a:br>
              <a:rPr lang="pt-BR" sz="1200" b="1" dirty="0">
                <a:effectLst/>
              </a:rPr>
            </a:br>
            <a:r>
              <a:rPr lang="pt-BR" sz="1200" dirty="0">
                <a:effectLst/>
              </a:rPr>
              <a:t>W</a:t>
            </a:r>
            <a:r>
              <a:rPr lang="pt-BR" sz="1200" dirty="0"/>
              <a:t>eslley Pereira</a:t>
            </a:r>
            <a:endParaRPr lang="pt-BR" sz="1200" dirty="0">
              <a:effectLst/>
            </a:endParaRPr>
          </a:p>
          <a:p>
            <a:pPr algn="l"/>
            <a:endParaRPr lang="pt-BR" sz="1200" dirty="0">
              <a:effectLst/>
            </a:endParaRPr>
          </a:p>
          <a:p>
            <a:pPr algn="l"/>
            <a:r>
              <a:rPr lang="pt-BR" sz="1200" b="1" dirty="0">
                <a:effectLst/>
              </a:rPr>
              <a:t>Gerências</a:t>
            </a:r>
            <a:br>
              <a:rPr lang="pt-BR" sz="1200" b="1" dirty="0">
                <a:effectLst/>
              </a:rPr>
            </a:br>
            <a:r>
              <a:rPr lang="pt-BR" sz="1200" b="1" dirty="0">
                <a:effectLst/>
              </a:rPr>
              <a:t>Gerente de Planejamento</a:t>
            </a:r>
            <a:br>
              <a:rPr lang="pt-BR" sz="1200" b="1" dirty="0">
                <a:effectLst/>
              </a:rPr>
            </a:br>
            <a:r>
              <a:rPr lang="pt-BR" sz="1200" dirty="0">
                <a:effectLst/>
              </a:rPr>
              <a:t>Juliana Vicari </a:t>
            </a:r>
            <a:r>
              <a:rPr lang="pt-BR" sz="1200" dirty="0" err="1">
                <a:effectLst/>
              </a:rPr>
              <a:t>Sguarezi</a:t>
            </a:r>
            <a:endParaRPr lang="pt-BR" sz="1200" dirty="0">
              <a:effectLst/>
            </a:endParaRPr>
          </a:p>
          <a:p>
            <a:pPr algn="l"/>
            <a:r>
              <a:rPr lang="pt-BR" sz="1200" b="1" dirty="0">
                <a:effectLst/>
              </a:rPr>
              <a:t>Gerente de Projetos</a:t>
            </a:r>
            <a:br>
              <a:rPr lang="pt-BR" sz="1200" b="1" dirty="0">
                <a:effectLst/>
              </a:rPr>
            </a:br>
            <a:r>
              <a:rPr lang="pt-BR" sz="1200" dirty="0">
                <a:effectLst/>
              </a:rPr>
              <a:t>Gustavo Garcia Pasqual</a:t>
            </a:r>
          </a:p>
          <a:p>
            <a:pPr algn="l"/>
            <a:r>
              <a:rPr lang="pt-BR" sz="1200" b="1" dirty="0">
                <a:effectLst/>
              </a:rPr>
              <a:t>Gerente de Finanças e Orçamentos</a:t>
            </a:r>
            <a:br>
              <a:rPr lang="pt-BR" sz="1200" b="1" dirty="0">
                <a:effectLst/>
              </a:rPr>
            </a:br>
            <a:r>
              <a:rPr lang="pt-BR" sz="1200" dirty="0">
                <a:effectLst/>
              </a:rPr>
              <a:t>Cecilia Nassif</a:t>
            </a:r>
          </a:p>
          <a:p>
            <a:pPr algn="l"/>
            <a:r>
              <a:rPr lang="pt-BR" sz="1200" b="1" dirty="0">
                <a:effectLst/>
              </a:rPr>
              <a:t>Gerente de Administração e RH</a:t>
            </a:r>
            <a:br>
              <a:rPr lang="pt-BR" sz="1200" b="1" dirty="0">
                <a:effectLst/>
              </a:rPr>
            </a:br>
            <a:r>
              <a:rPr lang="pt-BR" sz="1200" dirty="0">
                <a:effectLst/>
              </a:rPr>
              <a:t>Ana Claudia de Ol</a:t>
            </a:r>
            <a:r>
              <a:rPr lang="pt-BR" sz="1200" dirty="0"/>
              <a:t>iveira</a:t>
            </a:r>
          </a:p>
          <a:p>
            <a:pPr algn="l"/>
            <a:endParaRPr lang="pt-BR" sz="1200" b="1" dirty="0">
              <a:effectLst/>
            </a:endParaRPr>
          </a:p>
          <a:p>
            <a:pPr algn="l"/>
            <a:r>
              <a:rPr lang="pt-BR" sz="1200" b="1" dirty="0">
                <a:effectLst/>
              </a:rPr>
              <a:t>Equipe Técnica</a:t>
            </a:r>
            <a:endParaRPr lang="pt-BR" sz="1200" dirty="0">
              <a:effectLst/>
            </a:endParaRPr>
          </a:p>
          <a:p>
            <a:pPr algn="l"/>
            <a:r>
              <a:rPr lang="pt-BR" sz="1200" b="1" dirty="0">
                <a:effectLst/>
              </a:rPr>
              <a:t>Arquiteta e Urbanista</a:t>
            </a:r>
            <a:br>
              <a:rPr lang="pt-BR" sz="1200" b="1" dirty="0">
                <a:effectLst/>
              </a:rPr>
            </a:br>
            <a:r>
              <a:rPr lang="pt-BR" sz="1200" dirty="0">
                <a:effectLst/>
              </a:rPr>
              <a:t>Liliane </a:t>
            </a:r>
            <a:r>
              <a:rPr lang="pt-BR" sz="1200" dirty="0" err="1">
                <a:effectLst/>
              </a:rPr>
              <a:t>Vortolin</a:t>
            </a:r>
            <a:endParaRPr lang="pt-BR" sz="1200" dirty="0">
              <a:effectLst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2">
            <a:extLst>
              <a:ext uri="{FF2B5EF4-FFF2-40B4-BE49-F238E27FC236}">
                <a16:creationId xmlns:a16="http://schemas.microsoft.com/office/drawing/2014/main" id="{1AA1E5E4-61E8-2FA4-CE5A-5CAF9B0D862E}"/>
              </a:ext>
            </a:extLst>
          </p:cNvPr>
          <p:cNvSpPr/>
          <p:nvPr/>
        </p:nvSpPr>
        <p:spPr>
          <a:xfrm>
            <a:off x="360114" y="775700"/>
            <a:ext cx="4443889" cy="694373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5468"/>
              </a:lnSpc>
              <a:buNone/>
            </a:pPr>
            <a:r>
              <a:rPr lang="en-US" sz="1600" b="1" kern="0" spc="-131" dirty="0">
                <a:solidFill>
                  <a:srgbClr val="000000"/>
                </a:solidFill>
                <a:latin typeface="Akzidenz-Grotesk BQ" pitchFamily="50" charset="0"/>
                <a:ea typeface="Inter" pitchFamily="34" charset="-122"/>
                <a:cs typeface="Inter" pitchFamily="34" charset="-120"/>
              </a:rPr>
              <a:t>Quem </a:t>
            </a:r>
            <a:r>
              <a:rPr lang="en-US" sz="1600" b="1" kern="0" spc="-131" dirty="0">
                <a:latin typeface="Akzidenz-Grotesk BQ" pitchFamily="50" charset="0"/>
                <a:ea typeface="Inter" pitchFamily="34" charset="-122"/>
                <a:cs typeface="Inter" pitchFamily="34" charset="-120"/>
              </a:rPr>
              <a:t>s</a:t>
            </a:r>
            <a:r>
              <a:rPr lang="en-US" sz="1600" b="1" kern="0" spc="-131" dirty="0">
                <a:solidFill>
                  <a:srgbClr val="000000"/>
                </a:solidFill>
                <a:latin typeface="Akzidenz-Grotesk BQ" pitchFamily="50" charset="0"/>
                <a:ea typeface="Inter" pitchFamily="34" charset="-122"/>
                <a:cs typeface="Inter" pitchFamily="34" charset="-120"/>
              </a:rPr>
              <a:t>omos</a:t>
            </a:r>
            <a:endParaRPr lang="en-US" sz="1600" dirty="0">
              <a:latin typeface="Akzidenz-Grotesk BQ" pitchFamily="50" charset="0"/>
            </a:endParaRPr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id="{7564A287-B0E4-FB79-BFE1-82134CD6BA23}"/>
              </a:ext>
            </a:extLst>
          </p:cNvPr>
          <p:cNvSpPr txBox="1"/>
          <p:nvPr/>
        </p:nvSpPr>
        <p:spPr>
          <a:xfrm>
            <a:off x="360114" y="1522785"/>
            <a:ext cx="6752286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pt-BR" sz="1200" dirty="0"/>
              <a:t>O </a:t>
            </a:r>
            <a:r>
              <a:rPr lang="pt-BR" sz="1200" b="1" dirty="0"/>
              <a:t>Serviço Social Autônomo PARANÁ PROJETOS </a:t>
            </a:r>
            <a:r>
              <a:rPr lang="pt-BR" sz="1200" dirty="0"/>
              <a:t>é pessoa jurídica de direito privado, sem fins lucrativos, de interesse coletivo, criado pela </a:t>
            </a:r>
            <a:r>
              <a:rPr lang="pt-BR" sz="1200" b="1" dirty="0"/>
              <a:t>Lei Estadual nº 12.215/1998</a:t>
            </a:r>
            <a:r>
              <a:rPr lang="pt-BR" sz="1200" dirty="0"/>
              <a:t>, e tem por finalidade a promoção, a elaboração e o gerenciamento de projetos, visando à implementação do desenvolvimento integrado do território paranaense, segundo princípios de sustentabilidade local e regional.</a:t>
            </a:r>
          </a:p>
        </p:txBody>
      </p:sp>
      <p:sp>
        <p:nvSpPr>
          <p:cNvPr id="8" name="CaixaDeTexto 7">
            <a:extLst>
              <a:ext uri="{FF2B5EF4-FFF2-40B4-BE49-F238E27FC236}">
                <a16:creationId xmlns:a16="http://schemas.microsoft.com/office/drawing/2014/main" id="{7AF13752-FB01-8D0A-47EB-6026F9BC0F52}"/>
              </a:ext>
            </a:extLst>
          </p:cNvPr>
          <p:cNvSpPr txBox="1"/>
          <p:nvPr/>
        </p:nvSpPr>
        <p:spPr>
          <a:xfrm>
            <a:off x="363731" y="2591330"/>
            <a:ext cx="3779822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1600" b="1">
                <a:latin typeface="Akzidenz-Grotesk BQ" pitchFamily="50" charset="0"/>
              </a:rPr>
              <a:t>Missão</a:t>
            </a:r>
            <a:endParaRPr lang="pt-BR" sz="1600" b="1" dirty="0">
              <a:latin typeface="Akzidenz-Grotesk BQ" pitchFamily="50" charset="0"/>
            </a:endParaRPr>
          </a:p>
        </p:txBody>
      </p:sp>
      <p:sp>
        <p:nvSpPr>
          <p:cNvPr id="10" name="CaixaDeTexto 9">
            <a:extLst>
              <a:ext uri="{FF2B5EF4-FFF2-40B4-BE49-F238E27FC236}">
                <a16:creationId xmlns:a16="http://schemas.microsoft.com/office/drawing/2014/main" id="{4924E786-298C-EF8A-C824-6DAAC23CA215}"/>
              </a:ext>
            </a:extLst>
          </p:cNvPr>
          <p:cNvSpPr txBox="1"/>
          <p:nvPr/>
        </p:nvSpPr>
        <p:spPr>
          <a:xfrm>
            <a:off x="360114" y="2982766"/>
            <a:ext cx="6752286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pt-BR" sz="1200" dirty="0">
                <a:latin typeface="+mn-lt"/>
              </a:rPr>
              <a:t>Atuar de forma integrada, envolvendo os atores públicos, privados e a sociedade, na realização de projetos estruturantes, com foco em sustentabilidade e inovação, visando o desenvolvimento do território paranaense.</a:t>
            </a:r>
          </a:p>
        </p:txBody>
      </p:sp>
      <p:sp>
        <p:nvSpPr>
          <p:cNvPr id="12" name="CaixaDeTexto 11">
            <a:extLst>
              <a:ext uri="{FF2B5EF4-FFF2-40B4-BE49-F238E27FC236}">
                <a16:creationId xmlns:a16="http://schemas.microsoft.com/office/drawing/2014/main" id="{57D094B4-435D-69B0-A8A3-E93A634F5D08}"/>
              </a:ext>
            </a:extLst>
          </p:cNvPr>
          <p:cNvSpPr txBox="1"/>
          <p:nvPr/>
        </p:nvSpPr>
        <p:spPr>
          <a:xfrm>
            <a:off x="363737" y="3677221"/>
            <a:ext cx="3416100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1600" b="1" dirty="0">
                <a:latin typeface="Akzidenz-Grotesk BQ" pitchFamily="50" charset="0"/>
              </a:rPr>
              <a:t>Visão</a:t>
            </a:r>
          </a:p>
        </p:txBody>
      </p:sp>
      <p:sp>
        <p:nvSpPr>
          <p:cNvPr id="14" name="CaixaDeTexto 13">
            <a:extLst>
              <a:ext uri="{FF2B5EF4-FFF2-40B4-BE49-F238E27FC236}">
                <a16:creationId xmlns:a16="http://schemas.microsoft.com/office/drawing/2014/main" id="{8FA24610-4C38-807D-03A6-2C3BD933945F}"/>
              </a:ext>
            </a:extLst>
          </p:cNvPr>
          <p:cNvSpPr txBox="1"/>
          <p:nvPr/>
        </p:nvSpPr>
        <p:spPr>
          <a:xfrm>
            <a:off x="363731" y="4068657"/>
            <a:ext cx="6752285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pt-BR" sz="1200" dirty="0">
                <a:latin typeface="+mn-lt"/>
              </a:rPr>
              <a:t>Ser referência em soluções inovadoras, na consolidação de um Estado eficiente, moderno e sustentável.</a:t>
            </a:r>
          </a:p>
        </p:txBody>
      </p:sp>
      <p:sp>
        <p:nvSpPr>
          <p:cNvPr id="16" name="CaixaDeTexto 15">
            <a:extLst>
              <a:ext uri="{FF2B5EF4-FFF2-40B4-BE49-F238E27FC236}">
                <a16:creationId xmlns:a16="http://schemas.microsoft.com/office/drawing/2014/main" id="{6A26D561-C842-D653-4B29-4716DF68A735}"/>
              </a:ext>
            </a:extLst>
          </p:cNvPr>
          <p:cNvSpPr txBox="1"/>
          <p:nvPr/>
        </p:nvSpPr>
        <p:spPr>
          <a:xfrm>
            <a:off x="363731" y="4578446"/>
            <a:ext cx="3779822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1600" b="1" dirty="0">
                <a:latin typeface="Akzidenz-Grotesk BQ" pitchFamily="50" charset="0"/>
              </a:rPr>
              <a:t>Valores</a:t>
            </a:r>
          </a:p>
        </p:txBody>
      </p:sp>
      <p:sp>
        <p:nvSpPr>
          <p:cNvPr id="17" name="Rectangle 2">
            <a:extLst>
              <a:ext uri="{FF2B5EF4-FFF2-40B4-BE49-F238E27FC236}">
                <a16:creationId xmlns:a16="http://schemas.microsoft.com/office/drawing/2014/main" id="{90DD12B4-4F7B-C1B3-D796-5D12F2C6378C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3731" y="4732334"/>
            <a:ext cx="2624706" cy="16619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altLang="pt-BR" sz="1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pt-BR" altLang="pt-BR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Transparência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pt-BR" altLang="pt-BR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Inovação 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pt-BR" altLang="pt-BR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Integração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pt-BR" altLang="pt-BR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Eficiência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pt-BR" altLang="pt-BR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Envolvimento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pt-BR" altLang="pt-BR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Bem Comum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altLang="pt-BR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8" name="CaixaDeTexto 17">
            <a:extLst>
              <a:ext uri="{FF2B5EF4-FFF2-40B4-BE49-F238E27FC236}">
                <a16:creationId xmlns:a16="http://schemas.microsoft.com/office/drawing/2014/main" id="{933DEBDE-6C82-F824-7297-82D83E215D75}"/>
              </a:ext>
            </a:extLst>
          </p:cNvPr>
          <p:cNvSpPr txBox="1"/>
          <p:nvPr/>
        </p:nvSpPr>
        <p:spPr>
          <a:xfrm>
            <a:off x="2031825" y="6103897"/>
            <a:ext cx="3416100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t-BR" sz="1600" b="1" dirty="0">
                <a:latin typeface="Akzidenz-Grotesk BQ" pitchFamily="50" charset="0"/>
              </a:rPr>
              <a:t>Linhas de Atuação</a:t>
            </a:r>
          </a:p>
        </p:txBody>
      </p:sp>
      <p:sp>
        <p:nvSpPr>
          <p:cNvPr id="20" name="CaixaDeTexto 19">
            <a:extLst>
              <a:ext uri="{FF2B5EF4-FFF2-40B4-BE49-F238E27FC236}">
                <a16:creationId xmlns:a16="http://schemas.microsoft.com/office/drawing/2014/main" id="{2D9CBADD-81AF-B866-C82E-6C4790500913}"/>
              </a:ext>
            </a:extLst>
          </p:cNvPr>
          <p:cNvSpPr txBox="1"/>
          <p:nvPr/>
        </p:nvSpPr>
        <p:spPr>
          <a:xfrm>
            <a:off x="363734" y="6548215"/>
            <a:ext cx="6752284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pt-BR" sz="1200" b="1" i="0" dirty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Desenvolvimento Regional Sustentável</a:t>
            </a:r>
            <a:endParaRPr lang="pt-BR" sz="1200" b="0" i="0" dirty="0">
              <a:solidFill>
                <a:srgbClr val="333333"/>
              </a:solidFill>
              <a:effectLst/>
              <a:latin typeface="Arial" panose="020B0604020202020204" pitchFamily="34" charset="0"/>
            </a:endParaRPr>
          </a:p>
          <a:p>
            <a:pPr algn="just"/>
            <a:r>
              <a:rPr lang="pt-BR" sz="1200" b="0" i="0" dirty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Planejamento dos territórios segundo parâmetros de sustentabilidade e inovação que viabilizem o desenvolvimento integrado regional, observadas as vocações socioeconômicas, culturais e ambientais.</a:t>
            </a:r>
          </a:p>
        </p:txBody>
      </p:sp>
      <p:sp>
        <p:nvSpPr>
          <p:cNvPr id="22" name="CaixaDeTexto 21">
            <a:extLst>
              <a:ext uri="{FF2B5EF4-FFF2-40B4-BE49-F238E27FC236}">
                <a16:creationId xmlns:a16="http://schemas.microsoft.com/office/drawing/2014/main" id="{C11C3E3D-9754-0B35-7536-05892B3E2DCC}"/>
              </a:ext>
            </a:extLst>
          </p:cNvPr>
          <p:cNvSpPr txBox="1"/>
          <p:nvPr/>
        </p:nvSpPr>
        <p:spPr>
          <a:xfrm>
            <a:off x="363734" y="7671338"/>
            <a:ext cx="6752283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pt-BR" sz="1200" b="1" i="0" dirty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Requalificação de Espaços Públicos</a:t>
            </a:r>
            <a:endParaRPr lang="pt-BR" sz="1200" b="0" i="0" dirty="0">
              <a:solidFill>
                <a:srgbClr val="333333"/>
              </a:solidFill>
              <a:effectLst/>
              <a:latin typeface="Arial" panose="020B0604020202020204" pitchFamily="34" charset="0"/>
            </a:endParaRPr>
          </a:p>
          <a:p>
            <a:pPr algn="just"/>
            <a:r>
              <a:rPr lang="pt-BR" sz="1200" b="0" i="0" dirty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Incremento do uso dos espaços públicos por meio da melhoria ou criação de infraestrutura potencializando as trocas sociais, a conexão da comunidade com o espaço, integração com a natureza e melhoria da qualidade de vida, incentivando a sensação de pertencimento e apropriação do espaço.</a:t>
            </a:r>
          </a:p>
        </p:txBody>
      </p:sp>
      <p:sp>
        <p:nvSpPr>
          <p:cNvPr id="24" name="CaixaDeTexto 23">
            <a:extLst>
              <a:ext uri="{FF2B5EF4-FFF2-40B4-BE49-F238E27FC236}">
                <a16:creationId xmlns:a16="http://schemas.microsoft.com/office/drawing/2014/main" id="{890B9C49-31C9-C284-F28C-06423F20B042}"/>
              </a:ext>
            </a:extLst>
          </p:cNvPr>
          <p:cNvSpPr txBox="1"/>
          <p:nvPr/>
        </p:nvSpPr>
        <p:spPr>
          <a:xfrm>
            <a:off x="363735" y="8979127"/>
            <a:ext cx="6752282" cy="138127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pt-BR" sz="1200" b="1" i="0" dirty="0">
                <a:solidFill>
                  <a:srgbClr val="333333"/>
                </a:solidFill>
                <a:effectLst/>
                <a:latin typeface="+mn-lt"/>
              </a:rPr>
              <a:t>Estudos e Alternativas de Gestão</a:t>
            </a:r>
            <a:endParaRPr lang="pt-BR" sz="1200" b="0" i="0" dirty="0">
              <a:solidFill>
                <a:srgbClr val="333333"/>
              </a:solidFill>
              <a:effectLst/>
              <a:latin typeface="+mn-lt"/>
            </a:endParaRPr>
          </a:p>
          <a:p>
            <a:pPr algn="l"/>
            <a:r>
              <a:rPr lang="pt-BR" sz="1200" b="0" i="0" dirty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Desenvolvimento de estudos, projetos e proposição de modelos de gestão buscando soluções viáveis e sustentáveis, que proporcionem a melhor conexão do equipamento com sua população de entorno.</a:t>
            </a:r>
          </a:p>
          <a:p>
            <a:br>
              <a:rPr lang="pt-BR" b="0" i="0" dirty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</a:br>
            <a:endParaRPr lang="pt-BR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>
            <a:extLst>
              <a:ext uri="{FF2B5EF4-FFF2-40B4-BE49-F238E27FC236}">
                <a16:creationId xmlns:a16="http://schemas.microsoft.com/office/drawing/2014/main" id="{B1EFC859-1D41-F1CA-900D-AFA9C87555DE}"/>
              </a:ext>
            </a:extLst>
          </p:cNvPr>
          <p:cNvSpPr txBox="1"/>
          <p:nvPr/>
        </p:nvSpPr>
        <p:spPr>
          <a:xfrm>
            <a:off x="332714" y="1806475"/>
            <a:ext cx="3779822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1600" b="1" dirty="0">
                <a:latin typeface="Akzidenz-Grotesk BQ" pitchFamily="50" charset="0"/>
              </a:rPr>
              <a:t>Objetivos</a:t>
            </a:r>
          </a:p>
        </p:txBody>
      </p:sp>
      <p:sp>
        <p:nvSpPr>
          <p:cNvPr id="4" name="Rectangle 1">
            <a:extLst>
              <a:ext uri="{FF2B5EF4-FFF2-40B4-BE49-F238E27FC236}">
                <a16:creationId xmlns:a16="http://schemas.microsoft.com/office/drawing/2014/main" id="{74C34FB2-FAC9-7D0B-5A1B-976F8B80FC8C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2714" y="1975752"/>
            <a:ext cx="6894245" cy="67403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altLang="pt-BR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pt-BR" altLang="pt-BR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No cumprimento de suas finalidades o PARANÁ PROJETOS tem os seguintes objetivos: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kumimoji="0" lang="pt-BR" altLang="pt-BR" sz="1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/>
              <a:tabLst/>
            </a:pPr>
            <a:r>
              <a:rPr kumimoji="0" lang="pt-BR" altLang="pt-BR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elaborar projetos inovadores segundo parâmetros de sustentabilidade e interatividade da ação governamental, que viabilizem o desenvolvimento estadual integrado, observadas as diretrizes governamentais para a área; (Incluído pela Lei 20088 de 18/12/2019)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kumimoji="0" lang="pt-BR" altLang="pt-BR" sz="1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 startAt="2"/>
              <a:tabLst/>
            </a:pPr>
            <a:r>
              <a:rPr kumimoji="0" lang="pt-BR" altLang="pt-BR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desenvolver estudos e elaborar projetos técnicos voltados à implantação de iniciativas e ações planejadas, visando a redução das desigualdades locais e regionais em relação aos referenciais de desenvolvimento sustentável desejados pelo Governo do Estado; (Incluído pela Lei 20088 de 18/12/2019)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kumimoji="0" lang="pt-BR" altLang="pt-BR" sz="1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 startAt="3"/>
              <a:tabLst/>
            </a:pPr>
            <a:r>
              <a:rPr kumimoji="0" lang="pt-BR" altLang="pt-BR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fornecer o apoio e orientação especializada aos órgãos e entidades governamentais no desempenho de suas atividades relacionadas ao estudo e à elaboração de projetos; (Incluído pela Lei 20088 de 18/12/2019)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kumimoji="0" lang="pt-BR" altLang="pt-BR" sz="1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 startAt="4"/>
              <a:tabLst/>
            </a:pPr>
            <a:r>
              <a:rPr kumimoji="0" lang="pt-BR" altLang="pt-BR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buscar, de forma permanente, recursos técnicos inovadores a serem aplicados na realização de suas atividades; (Incluído pela Lei 20088 de 18/12/2019)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kumimoji="0" lang="pt-BR" altLang="pt-BR" sz="1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 startAt="5"/>
              <a:tabLst/>
            </a:pPr>
            <a:r>
              <a:rPr kumimoji="0" lang="pt-BR" altLang="pt-BR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firmar convênios, acordos, ajustes e outros instrumentos congêneres com os três níveis de governo, ou seja, federal, estadual e municipal, bem como com pessoas físicas e jurídicas, para prestar serviços relacionados à elaboração e implementação de projetos públicos inovadores que viabilizem o desenvolvimento local e regional; (Incluído pela Lei 20088 de 18/12/2019)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kumimoji="0" lang="pt-BR" altLang="pt-BR" sz="1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 startAt="6"/>
              <a:tabLst/>
            </a:pPr>
            <a:r>
              <a:rPr kumimoji="0" lang="pt-BR" altLang="pt-BR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adquirir e alienar por compra e venda, locar, arrendar, bem como propor ao Governo Estadual, a desapropriação de imóveis necessários à consecução de seus objetivos; (Incluído pela Lei 20088 de 18/12/2019)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kumimoji="0" lang="pt-BR" altLang="pt-BR" sz="1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 startAt="7"/>
              <a:tabLst/>
            </a:pPr>
            <a:r>
              <a:rPr kumimoji="0" lang="pt-BR" altLang="pt-BR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criar banco de projetos inovadores, criativos e sustentáveis de interesse das áreas afetas à promoção do desenvolvimento integrado; (Incluído pela Lei 20088 de 18/12/2019)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kumimoji="0" lang="pt-BR" altLang="pt-BR" sz="1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 startAt="8"/>
              <a:tabLst/>
            </a:pPr>
            <a:r>
              <a:rPr kumimoji="0" lang="pt-BR" altLang="pt-BR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celebrar convênios, acordos, ajustes ou contratos com outras instituições públicas ou privadas, com objetivo de garantir a qualidade ambiental e a promoção do desenvolvimento nas áreas e regiões relacionadas aos projetos. (Incluído pela Lei 20088 de 18/12/2019)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altLang="pt-BR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">
            <a:extLst>
              <a:ext uri="{FF2B5EF4-FFF2-40B4-BE49-F238E27FC236}">
                <a16:creationId xmlns:a16="http://schemas.microsoft.com/office/drawing/2014/main" id="{6606F55E-0249-FD10-EB03-26E29446B1CE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5008" y="1771215"/>
            <a:ext cx="6925026" cy="77824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342900" marR="269875" lvl="0" indent="-342900">
              <a:lnSpc>
                <a:spcPct val="200000"/>
              </a:lnSpc>
              <a:spcBef>
                <a:spcPts val="500"/>
              </a:spcBef>
              <a:buFont typeface="Symbol" panose="05050102010706020507" pitchFamily="18" charset="2"/>
              <a:buChar char=""/>
            </a:pPr>
            <a:r>
              <a:rPr lang="pt-BR" sz="1400" b="1" dirty="0">
                <a:solidFill>
                  <a:srgbClr val="3A3838"/>
                </a:solidFill>
                <a:effectLst/>
                <a:ea typeface="Arial Black" panose="020B0A04020102020204" pitchFamily="34" charset="0"/>
              </a:rPr>
              <a:t>Planejamento Estratégico Para as Secretarias</a:t>
            </a:r>
            <a:endParaRPr lang="pt-BR" sz="1400" b="1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marR="269875" lvl="0" indent="-342900">
              <a:lnSpc>
                <a:spcPct val="200000"/>
              </a:lnSpc>
              <a:buFont typeface="Symbol" panose="05050102010706020507" pitchFamily="18" charset="2"/>
              <a:buChar char=""/>
            </a:pPr>
            <a:r>
              <a:rPr lang="pt-BR" sz="1400" b="1" dirty="0">
                <a:solidFill>
                  <a:srgbClr val="3A3838"/>
                </a:solidFill>
                <a:effectLst/>
                <a:ea typeface="Arial Black" panose="020B0A04020102020204" pitchFamily="34" charset="0"/>
              </a:rPr>
              <a:t>Estruturação de Unidade de PPP</a:t>
            </a:r>
            <a:endParaRPr lang="pt-BR" sz="1400" b="1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marR="269875" lvl="0" indent="-342900">
              <a:lnSpc>
                <a:spcPct val="200000"/>
              </a:lnSpc>
              <a:buFont typeface="Symbol" panose="05050102010706020507" pitchFamily="18" charset="2"/>
              <a:buChar char=""/>
            </a:pPr>
            <a:r>
              <a:rPr lang="pt-BR" sz="1400" b="1" dirty="0">
                <a:solidFill>
                  <a:srgbClr val="3A3838"/>
                </a:solidFill>
                <a:effectLst/>
                <a:ea typeface="Arial Black" panose="020B0A04020102020204" pitchFamily="34" charset="0"/>
              </a:rPr>
              <a:t>Projeto Mobilidade Urbana Município Fazenda Rio Grande</a:t>
            </a:r>
            <a:endParaRPr lang="pt-BR" sz="1400" b="1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marR="269875" lvl="0" indent="-342900">
              <a:lnSpc>
                <a:spcPct val="200000"/>
              </a:lnSpc>
              <a:buFont typeface="Symbol" panose="05050102010706020507" pitchFamily="18" charset="2"/>
              <a:buChar char=""/>
            </a:pPr>
            <a:r>
              <a:rPr lang="pt-BR" sz="1400" b="1" dirty="0">
                <a:solidFill>
                  <a:srgbClr val="3A3838"/>
                </a:solidFill>
                <a:effectLst/>
                <a:ea typeface="Arial Black" panose="020B0A04020102020204" pitchFamily="34" charset="0"/>
              </a:rPr>
              <a:t>PPP - Parcerias Públicas Privadas</a:t>
            </a:r>
            <a:endParaRPr lang="pt-BR" sz="1400" b="1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marR="269875" lvl="0" indent="-342900">
              <a:lnSpc>
                <a:spcPct val="200000"/>
              </a:lnSpc>
              <a:buFont typeface="Symbol" panose="05050102010706020507" pitchFamily="18" charset="2"/>
              <a:buChar char=""/>
            </a:pPr>
            <a:r>
              <a:rPr lang="pt-BR" sz="1400" b="1" dirty="0">
                <a:solidFill>
                  <a:srgbClr val="3A3838"/>
                </a:solidFill>
                <a:effectLst/>
                <a:ea typeface="Arial Black" panose="020B0A04020102020204" pitchFamily="34" charset="0"/>
              </a:rPr>
              <a:t>PPP - Requalificação Das Orlas Nos Municípios De Guaratuba, Paranaguá E Pontal Do Paraná E Apoio Ao Turismo No Canal Do Varadouro Em Guaraqueçaba.</a:t>
            </a:r>
            <a:endParaRPr lang="pt-BR" sz="1400" b="1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marR="269875" lvl="0" indent="-342900">
              <a:lnSpc>
                <a:spcPct val="200000"/>
              </a:lnSpc>
              <a:buFont typeface="Symbol" panose="05050102010706020507" pitchFamily="18" charset="2"/>
              <a:buChar char=""/>
            </a:pPr>
            <a:r>
              <a:rPr lang="pt-BR" sz="1400" b="1" dirty="0">
                <a:solidFill>
                  <a:srgbClr val="3A3838"/>
                </a:solidFill>
                <a:effectLst/>
                <a:ea typeface="Arial Black" panose="020B0A04020102020204" pitchFamily="34" charset="0"/>
              </a:rPr>
              <a:t>Estruturação do Programa de Biogás e </a:t>
            </a:r>
            <a:r>
              <a:rPr lang="pt-BR" sz="1400" b="1" dirty="0" err="1">
                <a:solidFill>
                  <a:srgbClr val="3A3838"/>
                </a:solidFill>
                <a:effectLst/>
                <a:ea typeface="Arial Black" panose="020B0A04020102020204" pitchFamily="34" charset="0"/>
              </a:rPr>
              <a:t>Biometano</a:t>
            </a:r>
            <a:r>
              <a:rPr lang="pt-BR" sz="1400" b="1" dirty="0">
                <a:solidFill>
                  <a:srgbClr val="3A3838"/>
                </a:solidFill>
                <a:effectLst/>
                <a:ea typeface="Arial Black" panose="020B0A04020102020204" pitchFamily="34" charset="0"/>
              </a:rPr>
              <a:t> do Estado do Paraná.</a:t>
            </a:r>
            <a:endParaRPr lang="pt-BR" sz="1400" b="1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marR="269875" lvl="0" indent="-342900">
              <a:lnSpc>
                <a:spcPct val="200000"/>
              </a:lnSpc>
              <a:buFont typeface="Symbol" panose="05050102010706020507" pitchFamily="18" charset="2"/>
              <a:buChar char=""/>
            </a:pPr>
            <a:r>
              <a:rPr lang="pt-BR" sz="1400" b="1" dirty="0">
                <a:solidFill>
                  <a:srgbClr val="3A3838"/>
                </a:solidFill>
                <a:effectLst/>
                <a:ea typeface="Arial Black" panose="020B0A04020102020204" pitchFamily="34" charset="0"/>
              </a:rPr>
              <a:t>Sistemas de Teleférico na Região Metropolitana de Curitiba</a:t>
            </a:r>
            <a:endParaRPr lang="pt-BR" sz="1400" b="1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marR="269875" lvl="0" indent="-342900">
              <a:lnSpc>
                <a:spcPct val="200000"/>
              </a:lnSpc>
              <a:buFont typeface="Symbol" panose="05050102010706020507" pitchFamily="18" charset="2"/>
              <a:buChar char=""/>
            </a:pPr>
            <a:r>
              <a:rPr lang="pt-BR" sz="1400" b="1" dirty="0">
                <a:solidFill>
                  <a:srgbClr val="3A3838"/>
                </a:solidFill>
                <a:effectLst/>
                <a:ea typeface="Arial Black" panose="020B0A04020102020204" pitchFamily="34" charset="0"/>
              </a:rPr>
              <a:t>Rede de Gás Canalizada.</a:t>
            </a:r>
            <a:endParaRPr lang="pt-BR" sz="1400" b="1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marR="269875" lvl="0" indent="-342900">
              <a:lnSpc>
                <a:spcPct val="200000"/>
              </a:lnSpc>
              <a:buFont typeface="Symbol" panose="05050102010706020507" pitchFamily="18" charset="2"/>
              <a:buChar char=""/>
            </a:pPr>
            <a:r>
              <a:rPr lang="pt-BR" sz="1400" b="1" dirty="0">
                <a:solidFill>
                  <a:srgbClr val="3A3838"/>
                </a:solidFill>
                <a:effectLst/>
                <a:ea typeface="Arial Black" panose="020B0A04020102020204" pitchFamily="34" charset="0"/>
              </a:rPr>
              <a:t>EVTEA Rio Iguaçu – União da Vitória</a:t>
            </a:r>
            <a:endParaRPr lang="pt-BR" sz="1400" b="1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marR="269875" lvl="0" indent="-342900">
              <a:lnSpc>
                <a:spcPct val="200000"/>
              </a:lnSpc>
              <a:buFont typeface="Symbol" panose="05050102010706020507" pitchFamily="18" charset="2"/>
              <a:buChar char=""/>
            </a:pPr>
            <a:r>
              <a:rPr lang="pt-BR" sz="1400" b="1" dirty="0">
                <a:solidFill>
                  <a:srgbClr val="3A3838"/>
                </a:solidFill>
                <a:effectLst/>
                <a:ea typeface="Arial Black" panose="020B0A04020102020204" pitchFamily="34" charset="0"/>
              </a:rPr>
              <a:t>Museu Georges Pompidou</a:t>
            </a:r>
            <a:endParaRPr lang="pt-BR" sz="1400" b="1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marR="269875" lvl="0" indent="-342900">
              <a:lnSpc>
                <a:spcPct val="200000"/>
              </a:lnSpc>
              <a:buFont typeface="Symbol" panose="05050102010706020507" pitchFamily="18" charset="2"/>
              <a:buChar char=""/>
            </a:pPr>
            <a:r>
              <a:rPr lang="pt-BR" sz="1400" b="1" dirty="0">
                <a:solidFill>
                  <a:srgbClr val="3A3838"/>
                </a:solidFill>
                <a:effectLst/>
                <a:ea typeface="Arial Black" panose="020B0A04020102020204" pitchFamily="34" charset="0"/>
              </a:rPr>
              <a:t>Energia Distribuída – Usinas Fotovoltaicas</a:t>
            </a:r>
            <a:endParaRPr lang="pt-BR" sz="1400" b="1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marR="269875" lvl="0" indent="-342900">
              <a:lnSpc>
                <a:spcPct val="200000"/>
              </a:lnSpc>
              <a:buFont typeface="Symbol" panose="05050102010706020507" pitchFamily="18" charset="2"/>
              <a:buChar char=""/>
            </a:pPr>
            <a:r>
              <a:rPr lang="pt-BR" sz="1400" b="1" dirty="0">
                <a:solidFill>
                  <a:srgbClr val="3A3838"/>
                </a:solidFill>
                <a:effectLst/>
                <a:ea typeface="Arial Black" panose="020B0A04020102020204" pitchFamily="34" charset="0"/>
              </a:rPr>
              <a:t>Contorno Cel. Vivida</a:t>
            </a:r>
            <a:endParaRPr lang="pt-BR" sz="1400" b="1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marR="269875" lvl="0" indent="-342900">
              <a:lnSpc>
                <a:spcPct val="200000"/>
              </a:lnSpc>
              <a:buFont typeface="Symbol" panose="05050102010706020507" pitchFamily="18" charset="2"/>
              <a:buChar char=""/>
            </a:pPr>
            <a:r>
              <a:rPr lang="pt-BR" sz="1400" b="1" dirty="0">
                <a:solidFill>
                  <a:srgbClr val="3A3838"/>
                </a:solidFill>
                <a:effectLst/>
                <a:ea typeface="Arial Black" panose="020B0A04020102020204" pitchFamily="34" charset="0"/>
              </a:rPr>
              <a:t>Pavimentação da estrada municipal de </a:t>
            </a:r>
            <a:r>
              <a:rPr lang="pt-BR" sz="1400" b="1" dirty="0" err="1">
                <a:solidFill>
                  <a:srgbClr val="3A3838"/>
                </a:solidFill>
                <a:effectLst/>
                <a:ea typeface="Arial Black" panose="020B0A04020102020204" pitchFamily="34" charset="0"/>
              </a:rPr>
              <a:t>Sapopema</a:t>
            </a:r>
            <a:endParaRPr lang="pt-BR" sz="1400" b="1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marR="269875" lvl="0" indent="-342900">
              <a:lnSpc>
                <a:spcPct val="200000"/>
              </a:lnSpc>
              <a:buFont typeface="Symbol" panose="05050102010706020507" pitchFamily="18" charset="2"/>
              <a:buChar char=""/>
            </a:pPr>
            <a:r>
              <a:rPr lang="pt-BR" sz="1400" b="1" dirty="0">
                <a:solidFill>
                  <a:srgbClr val="3A3838"/>
                </a:solidFill>
                <a:effectLst/>
                <a:ea typeface="Arial Black" panose="020B0A04020102020204" pitchFamily="34" charset="0"/>
              </a:rPr>
              <a:t>Ponte sobre o Rio Ivaí (Querência do Norte-Icaraíma)</a:t>
            </a:r>
            <a:endParaRPr lang="pt-BR" sz="1400" b="1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marR="269875" lvl="0" indent="-342900">
              <a:lnSpc>
                <a:spcPct val="200000"/>
              </a:lnSpc>
              <a:buFont typeface="Symbol" panose="05050102010706020507" pitchFamily="18" charset="2"/>
              <a:buChar char=""/>
            </a:pPr>
            <a:r>
              <a:rPr lang="pt-BR" sz="1400" b="1" dirty="0">
                <a:solidFill>
                  <a:srgbClr val="3A3838"/>
                </a:solidFill>
                <a:effectLst/>
                <a:ea typeface="Arial Black" panose="020B0A04020102020204" pitchFamily="34" charset="0"/>
              </a:rPr>
              <a:t>Aeródromo Guaratuba</a:t>
            </a:r>
            <a:endParaRPr lang="pt-BR" sz="1400" b="1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marR="269875" lvl="0" indent="-342900">
              <a:lnSpc>
                <a:spcPct val="200000"/>
              </a:lnSpc>
              <a:buFont typeface="Symbol" panose="05050102010706020507" pitchFamily="18" charset="2"/>
              <a:buChar char=""/>
            </a:pPr>
            <a:r>
              <a:rPr lang="pt-BR" sz="1400" b="1" dirty="0">
                <a:solidFill>
                  <a:srgbClr val="3A3838"/>
                </a:solidFill>
                <a:effectLst/>
                <a:ea typeface="Arial Black" panose="020B0A04020102020204" pitchFamily="34" charset="0"/>
              </a:rPr>
              <a:t>Equipamentos Modulares SESP</a:t>
            </a:r>
            <a:endParaRPr lang="pt-BR" sz="1400" b="1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" name="Rectangle 2">
            <a:extLst>
              <a:ext uri="{FF2B5EF4-FFF2-40B4-BE49-F238E27FC236}">
                <a16:creationId xmlns:a16="http://schemas.microsoft.com/office/drawing/2014/main" id="{56BFD8DB-7A63-1962-2FB1-9C32042D8E0C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5008" y="922703"/>
            <a:ext cx="1031051" cy="1015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altLang="pt-BR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kzidenz-Grotesk BQ" pitchFamily="50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altLang="pt-BR" sz="8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kzidenz-Grotesk BQ" pitchFamily="50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pt-BR" altLang="pt-BR" sz="16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kzidenz-Grotesk BQ" pitchFamily="50" charset="0"/>
              </a:rPr>
              <a:t>Projetos</a:t>
            </a:r>
            <a:r>
              <a:rPr kumimoji="0" lang="pt-BR" altLang="pt-BR" sz="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kzidenz-Grotesk BQ" pitchFamily="50" charset="0"/>
              </a:rPr>
              <a:t>.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altLang="pt-BR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kzidenz-Grotesk BQ" pitchFamily="50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C057F75-3AF3-D239-3C8E-2285CC41A41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">
            <a:extLst>
              <a:ext uri="{FF2B5EF4-FFF2-40B4-BE49-F238E27FC236}">
                <a16:creationId xmlns:a16="http://schemas.microsoft.com/office/drawing/2014/main" id="{19A66926-B023-F29A-DA74-E11AFB2FAB48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5008" y="1797054"/>
            <a:ext cx="6627136" cy="51971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342900" marR="269875" indent="-342900">
              <a:lnSpc>
                <a:spcPct val="200000"/>
              </a:lnSpc>
              <a:buFont typeface="Symbol" panose="05050102010706020507" pitchFamily="18" charset="2"/>
              <a:buChar char=""/>
            </a:pPr>
            <a:r>
              <a:rPr lang="pt-BR" sz="1400" b="1" dirty="0">
                <a:solidFill>
                  <a:srgbClr val="3A3838"/>
                </a:solidFill>
                <a:effectLst/>
                <a:ea typeface="Arial Black" panose="020B0A04020102020204" pitchFamily="34" charset="0"/>
              </a:rPr>
              <a:t>Implantações SESP</a:t>
            </a:r>
          </a:p>
          <a:p>
            <a:pPr marL="342900" marR="269875" lvl="0" indent="-342900">
              <a:lnSpc>
                <a:spcPct val="200000"/>
              </a:lnSpc>
              <a:buFont typeface="Symbol" panose="05050102010706020507" pitchFamily="18" charset="2"/>
              <a:buChar char=""/>
            </a:pPr>
            <a:r>
              <a:rPr lang="pt-BR" sz="1400" b="1" dirty="0">
                <a:solidFill>
                  <a:srgbClr val="3A3838"/>
                </a:solidFill>
                <a:effectLst/>
                <a:ea typeface="Arial Black" panose="020B0A04020102020204" pitchFamily="34" charset="0"/>
              </a:rPr>
              <a:t>SAMU Pato Branco</a:t>
            </a:r>
            <a:endParaRPr lang="pt-BR" sz="1400" b="1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marR="269875" lvl="0" indent="-342900">
              <a:lnSpc>
                <a:spcPct val="200000"/>
              </a:lnSpc>
              <a:buFont typeface="Symbol" panose="05050102010706020507" pitchFamily="18" charset="2"/>
              <a:buChar char=""/>
            </a:pPr>
            <a:r>
              <a:rPr lang="pt-BR" sz="1400" b="1" dirty="0">
                <a:solidFill>
                  <a:srgbClr val="3A3838"/>
                </a:solidFill>
                <a:effectLst/>
                <a:ea typeface="Arial Black" panose="020B0A04020102020204" pitchFamily="34" charset="0"/>
              </a:rPr>
              <a:t>Escola da Polícia Civil</a:t>
            </a:r>
            <a:endParaRPr lang="pt-BR" sz="1400" b="1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marR="269875" lvl="0" indent="-342900">
              <a:lnSpc>
                <a:spcPct val="200000"/>
              </a:lnSpc>
              <a:buFont typeface="Symbol" panose="05050102010706020507" pitchFamily="18" charset="2"/>
              <a:buChar char=""/>
            </a:pPr>
            <a:r>
              <a:rPr lang="pt-BR" sz="1400" b="1" dirty="0">
                <a:solidFill>
                  <a:srgbClr val="3A3838"/>
                </a:solidFill>
                <a:effectLst/>
                <a:ea typeface="Arial Black" panose="020B0A04020102020204" pitchFamily="34" charset="0"/>
              </a:rPr>
              <a:t>Estudos e Levantamentos do Museu Georges Pompidou</a:t>
            </a:r>
            <a:endParaRPr lang="pt-BR" sz="1400" b="1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marR="269875" lvl="0" indent="-342900">
              <a:lnSpc>
                <a:spcPct val="200000"/>
              </a:lnSpc>
              <a:buFont typeface="Symbol" panose="05050102010706020507" pitchFamily="18" charset="2"/>
              <a:buChar char=""/>
            </a:pPr>
            <a:r>
              <a:rPr lang="pt-BR" sz="1400" b="1" dirty="0">
                <a:solidFill>
                  <a:srgbClr val="3A3838"/>
                </a:solidFill>
                <a:effectLst/>
                <a:ea typeface="Arial Black" panose="020B0A04020102020204" pitchFamily="34" charset="0"/>
              </a:rPr>
              <a:t>Implantação e Pavimentação PR-487, trecho Ivaí (Bom Jardim do Sul) e Ipiranga</a:t>
            </a:r>
            <a:endParaRPr lang="pt-BR" sz="1400" b="1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marR="269875" lvl="0" indent="-342900">
              <a:lnSpc>
                <a:spcPct val="200000"/>
              </a:lnSpc>
              <a:buFont typeface="Symbol" panose="05050102010706020507" pitchFamily="18" charset="2"/>
              <a:buChar char=""/>
            </a:pPr>
            <a:r>
              <a:rPr lang="pt-BR" sz="1400" b="1" dirty="0">
                <a:solidFill>
                  <a:srgbClr val="3A3838"/>
                </a:solidFill>
                <a:effectLst/>
                <a:ea typeface="Arial Black" panose="020B0A04020102020204" pitchFamily="34" charset="0"/>
              </a:rPr>
              <a:t>Diagnóstico Fiscal dos Municípios</a:t>
            </a:r>
            <a:endParaRPr lang="pt-BR" sz="1400" b="1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marR="269875" lvl="0" indent="-342900">
              <a:lnSpc>
                <a:spcPct val="200000"/>
              </a:lnSpc>
              <a:buFont typeface="Symbol" panose="05050102010706020507" pitchFamily="18" charset="2"/>
              <a:buChar char=""/>
            </a:pPr>
            <a:r>
              <a:rPr lang="pt-BR" sz="1400" b="1" dirty="0">
                <a:solidFill>
                  <a:srgbClr val="3A3838"/>
                </a:solidFill>
                <a:effectLst/>
                <a:ea typeface="Arial Black" panose="020B0A04020102020204" pitchFamily="34" charset="0"/>
              </a:rPr>
              <a:t>Consultoria para Apoio na Avaliação, Desenvolvimento e Gestão de Projetos Estruturantes.</a:t>
            </a:r>
            <a:endParaRPr lang="pt-BR" sz="1400" b="1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marR="269875" lvl="0" indent="-342900">
              <a:lnSpc>
                <a:spcPct val="200000"/>
              </a:lnSpc>
              <a:buFont typeface="Symbol" panose="05050102010706020507" pitchFamily="18" charset="2"/>
              <a:buChar char=""/>
            </a:pPr>
            <a:r>
              <a:rPr lang="pt-BR" sz="1400" b="1" dirty="0">
                <a:solidFill>
                  <a:srgbClr val="3A3838"/>
                </a:solidFill>
                <a:effectLst/>
                <a:ea typeface="Arial Black" panose="020B0A04020102020204" pitchFamily="34" charset="0"/>
              </a:rPr>
              <a:t>Plano de Descarbonização da Economia Paranaense</a:t>
            </a:r>
            <a:endParaRPr lang="pt-BR" sz="1400" b="1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marR="269875" lvl="0" indent="-342900">
              <a:lnSpc>
                <a:spcPct val="200000"/>
              </a:lnSpc>
              <a:buFont typeface="Symbol" panose="05050102010706020507" pitchFamily="18" charset="2"/>
              <a:buChar char=""/>
            </a:pPr>
            <a:r>
              <a:rPr lang="pt-BR" sz="1400" b="1" dirty="0">
                <a:solidFill>
                  <a:srgbClr val="3A3838"/>
                </a:solidFill>
                <a:effectLst/>
                <a:ea typeface="Arial Black" panose="020B0A04020102020204" pitchFamily="34" charset="0"/>
              </a:rPr>
              <a:t>Passageiros sobre Trilhos - Norte do Paraná</a:t>
            </a:r>
            <a:endParaRPr lang="pt-BR" sz="1400" b="1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marR="269875" lvl="0" indent="-342900">
              <a:lnSpc>
                <a:spcPct val="200000"/>
              </a:lnSpc>
              <a:buFont typeface="Symbol" panose="05050102010706020507" pitchFamily="18" charset="2"/>
              <a:buChar char=""/>
            </a:pPr>
            <a:r>
              <a:rPr lang="pt-BR" sz="1400" b="1" dirty="0">
                <a:solidFill>
                  <a:srgbClr val="3A3838"/>
                </a:solidFill>
                <a:effectLst/>
                <a:ea typeface="Arial Black" panose="020B0A04020102020204" pitchFamily="34" charset="0"/>
              </a:rPr>
              <a:t>Revitalização do Centro de Convenções de Foz do Iguaçu</a:t>
            </a:r>
            <a:endParaRPr lang="pt-BR" sz="1400" b="1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" name="Rectangle 2">
            <a:extLst>
              <a:ext uri="{FF2B5EF4-FFF2-40B4-BE49-F238E27FC236}">
                <a16:creationId xmlns:a16="http://schemas.microsoft.com/office/drawing/2014/main" id="{17501A74-B187-9C1E-4258-6960B4D1DF6B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5008" y="922703"/>
            <a:ext cx="1031051" cy="1015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altLang="pt-BR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kzidenz-Grotesk BQ" pitchFamily="50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altLang="pt-BR" sz="8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kzidenz-Grotesk BQ" pitchFamily="50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pt-BR" altLang="pt-BR" sz="16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kzidenz-Grotesk BQ" pitchFamily="50" charset="0"/>
              </a:rPr>
              <a:t>Projetos</a:t>
            </a:r>
            <a:r>
              <a:rPr kumimoji="0" lang="pt-BR" altLang="pt-BR" sz="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kzidenz-Grotesk BQ" pitchFamily="50" charset="0"/>
              </a:rPr>
              <a:t>.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altLang="pt-BR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kzidenz-Grotesk BQ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017509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ixaDeTexto 4">
            <a:extLst>
              <a:ext uri="{FF2B5EF4-FFF2-40B4-BE49-F238E27FC236}">
                <a16:creationId xmlns:a16="http://schemas.microsoft.com/office/drawing/2014/main" id="{7230DE9E-1E06-BBFA-A3D6-269E9EF742AD}"/>
              </a:ext>
            </a:extLst>
          </p:cNvPr>
          <p:cNvSpPr txBox="1"/>
          <p:nvPr/>
        </p:nvSpPr>
        <p:spPr>
          <a:xfrm>
            <a:off x="326887" y="1679517"/>
            <a:ext cx="6905899" cy="7332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500"/>
              </a:spcBef>
            </a:pPr>
            <a:r>
              <a:rPr lang="pt-BR" sz="1600" b="1" dirty="0">
                <a:solidFill>
                  <a:srgbClr val="3A3838"/>
                </a:solidFill>
                <a:effectLst/>
                <a:latin typeface="Akzidenz-Grotesk BQ" pitchFamily="50" charset="0"/>
                <a:ea typeface="Arial Black" panose="020B0A04020102020204" pitchFamily="34" charset="0"/>
              </a:rPr>
              <a:t>Planejamento Estratégico Para as Secretarias</a:t>
            </a:r>
            <a:endParaRPr lang="pt-BR" sz="1600" dirty="0">
              <a:effectLst/>
              <a:latin typeface="Akzidenz-Grotesk BQ" pitchFamily="50" charset="0"/>
              <a:ea typeface="Times New Roman" panose="02020603050405020304" pitchFamily="18" charset="0"/>
            </a:endParaRPr>
          </a:p>
          <a:p>
            <a:pPr marR="269875" algn="just">
              <a:spcBef>
                <a:spcPts val="500"/>
              </a:spcBef>
              <a:tabLst>
                <a:tab pos="5581015" algn="l"/>
              </a:tabLst>
            </a:pPr>
            <a:r>
              <a:rPr lang="pt-BR" sz="1200" dirty="0">
                <a:solidFill>
                  <a:srgbClr val="3A3838"/>
                </a:solidFill>
                <a:effectLst/>
                <a:latin typeface="Arial" panose="020B0604020202020204" pitchFamily="34" charset="0"/>
                <a:ea typeface="Arial Black" panose="020B0A04020102020204" pitchFamily="34" charset="0"/>
              </a:rPr>
              <a:t>Necessidade de se ter um diagnóstico da atual situação e exploração dos ativos existentes, contornos mínimos para execução dos projetos propostos. Criação de um cenário necessários para proposição de modelos e alternativas para a execução dos projetos. Definição e elaboração das modelagens técnico-operacional, econômico-financeira e jurídico-institucional dos projetos. Apoio as Secretarias na realização das ações estratégicas.</a:t>
            </a:r>
            <a:endParaRPr lang="pt-BR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R="269875" algn="just">
              <a:spcBef>
                <a:spcPts val="500"/>
              </a:spcBef>
              <a:tabLst>
                <a:tab pos="5581015" algn="l"/>
              </a:tabLst>
            </a:pPr>
            <a:r>
              <a:rPr lang="pt-BR" sz="1200" dirty="0">
                <a:solidFill>
                  <a:srgbClr val="3A3838"/>
                </a:solidFill>
                <a:effectLst/>
                <a:latin typeface="Arial" panose="020B0604020202020204" pitchFamily="34" charset="0"/>
                <a:ea typeface="Arial Black" panose="020B0A04020102020204" pitchFamily="34" charset="0"/>
              </a:rPr>
              <a:t> </a:t>
            </a:r>
            <a:endParaRPr lang="pt-BR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R="269875" algn="just">
              <a:spcBef>
                <a:spcPts val="500"/>
              </a:spcBef>
              <a:tabLst>
                <a:tab pos="5581015" algn="l"/>
              </a:tabLst>
            </a:pPr>
            <a:r>
              <a:rPr lang="pt-BR" sz="1600" b="1" dirty="0">
                <a:solidFill>
                  <a:srgbClr val="3A3838"/>
                </a:solidFill>
                <a:effectLst/>
                <a:latin typeface="Akzidenz-Grotesk BQ" pitchFamily="50" charset="0"/>
                <a:ea typeface="Arial Black" panose="020B0A04020102020204" pitchFamily="34" charset="0"/>
              </a:rPr>
              <a:t>Estruturação de Unidade de PPP</a:t>
            </a:r>
            <a:endParaRPr lang="pt-BR" sz="1600" dirty="0">
              <a:effectLst/>
              <a:latin typeface="Akzidenz-Grotesk BQ" pitchFamily="50" charset="0"/>
              <a:ea typeface="Times New Roman" panose="02020603050405020304" pitchFamily="18" charset="0"/>
            </a:endParaRPr>
          </a:p>
          <a:p>
            <a:pPr marR="269875" algn="just">
              <a:spcBef>
                <a:spcPts val="500"/>
              </a:spcBef>
              <a:tabLst>
                <a:tab pos="5581015" algn="l"/>
              </a:tabLst>
            </a:pPr>
            <a:r>
              <a:rPr lang="pt-BR" sz="1200" dirty="0">
                <a:solidFill>
                  <a:srgbClr val="3A3838"/>
                </a:solidFill>
                <a:effectLst/>
                <a:latin typeface="Arial" panose="020B0604020202020204" pitchFamily="34" charset="0"/>
                <a:ea typeface="Arial Black" panose="020B0A04020102020204" pitchFamily="34" charset="0"/>
              </a:rPr>
              <a:t>Treinamento técnico para aprimoramento de competências referentes à estruturação da Unidade de PPPs do Estado, incluindo desenvolvimento de portfólio de possíveis projetos de parcerias com a iniciativa privada e apoio contínuo à equipe.</a:t>
            </a:r>
            <a:endParaRPr lang="pt-BR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R="269875" algn="just">
              <a:spcBef>
                <a:spcPts val="500"/>
              </a:spcBef>
              <a:tabLst>
                <a:tab pos="5581015" algn="l"/>
              </a:tabLst>
            </a:pPr>
            <a:r>
              <a:rPr lang="pt-BR" sz="1200" dirty="0">
                <a:solidFill>
                  <a:srgbClr val="3A3838"/>
                </a:solidFill>
                <a:effectLst/>
                <a:latin typeface="Arial" panose="020B0604020202020204" pitchFamily="34" charset="0"/>
                <a:ea typeface="Arial Black" panose="020B0A04020102020204" pitchFamily="34" charset="0"/>
              </a:rPr>
              <a:t> </a:t>
            </a:r>
            <a:endParaRPr lang="pt-BR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R="269875" algn="just">
              <a:spcBef>
                <a:spcPts val="500"/>
              </a:spcBef>
              <a:tabLst>
                <a:tab pos="5581015" algn="l"/>
              </a:tabLst>
            </a:pPr>
            <a:r>
              <a:rPr lang="pt-BR" sz="1600" b="1" dirty="0">
                <a:solidFill>
                  <a:srgbClr val="3A3838"/>
                </a:solidFill>
                <a:effectLst/>
                <a:latin typeface="Akzidenz-Grotesk BQ" pitchFamily="50" charset="0"/>
                <a:ea typeface="Arial Black" panose="020B0A04020102020204" pitchFamily="34" charset="0"/>
              </a:rPr>
              <a:t>Projeto Mobilidade Urbana Município Fazenda Rio Grande</a:t>
            </a:r>
            <a:endParaRPr lang="pt-BR" sz="1600" dirty="0">
              <a:effectLst/>
              <a:latin typeface="Akzidenz-Grotesk BQ" pitchFamily="50" charset="0"/>
              <a:ea typeface="Times New Roman" panose="02020603050405020304" pitchFamily="18" charset="0"/>
            </a:endParaRPr>
          </a:p>
          <a:p>
            <a:pPr marR="269875" algn="just">
              <a:spcBef>
                <a:spcPts val="500"/>
              </a:spcBef>
              <a:tabLst>
                <a:tab pos="5581015" algn="l"/>
              </a:tabLst>
            </a:pPr>
            <a:r>
              <a:rPr lang="pt-BR" sz="1200" dirty="0">
                <a:solidFill>
                  <a:srgbClr val="3A3838"/>
                </a:solidFill>
                <a:effectLst/>
                <a:latin typeface="Arial" panose="020B0604020202020204" pitchFamily="34" charset="0"/>
                <a:ea typeface="Arial Black" panose="020B0A04020102020204" pitchFamily="34" charset="0"/>
              </a:rPr>
              <a:t>Reformulação e Reestruturação do município Fazenda Rio Grande para melhora dos seguintes tópicos: Infraestrutura e Mobilidade, Desenvolvimento Econômico Sustentável e Inclusão Social, Direitos Humano e Cidadania.</a:t>
            </a:r>
            <a:endParaRPr lang="pt-BR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R="269875" algn="just">
              <a:spcBef>
                <a:spcPts val="500"/>
              </a:spcBef>
              <a:tabLst>
                <a:tab pos="5581015" algn="l"/>
              </a:tabLst>
            </a:pPr>
            <a:r>
              <a:rPr lang="pt-BR" sz="1200" b="1" dirty="0">
                <a:solidFill>
                  <a:srgbClr val="3A3838"/>
                </a:solidFill>
                <a:effectLst/>
                <a:latin typeface="Arial" panose="020B0604020202020204" pitchFamily="34" charset="0"/>
                <a:ea typeface="Arial Black" panose="020B0A04020102020204" pitchFamily="34" charset="0"/>
              </a:rPr>
              <a:t> </a:t>
            </a:r>
            <a:endParaRPr lang="pt-BR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R="269875" algn="just">
              <a:spcBef>
                <a:spcPts val="500"/>
              </a:spcBef>
              <a:tabLst>
                <a:tab pos="5581015" algn="l"/>
              </a:tabLst>
            </a:pPr>
            <a:r>
              <a:rPr lang="pt-BR" sz="1600" b="1" dirty="0">
                <a:solidFill>
                  <a:srgbClr val="3A3838"/>
                </a:solidFill>
                <a:effectLst/>
                <a:latin typeface="Akzidenz-Grotesk BQ" pitchFamily="50" charset="0"/>
                <a:ea typeface="Arial Black" panose="020B0A04020102020204" pitchFamily="34" charset="0"/>
              </a:rPr>
              <a:t>PPP - Parcerias Público Privadas</a:t>
            </a:r>
            <a:endParaRPr lang="pt-BR" sz="1600" dirty="0">
              <a:effectLst/>
              <a:latin typeface="Akzidenz-Grotesk BQ" pitchFamily="50" charset="0"/>
              <a:ea typeface="Times New Roman" panose="02020603050405020304" pitchFamily="18" charset="0"/>
            </a:endParaRPr>
          </a:p>
          <a:p>
            <a:pPr marR="269875" algn="just">
              <a:spcBef>
                <a:spcPts val="500"/>
              </a:spcBef>
              <a:tabLst>
                <a:tab pos="5581015" algn="l"/>
              </a:tabLst>
            </a:pPr>
            <a:r>
              <a:rPr lang="pt-BR" sz="1200" dirty="0">
                <a:solidFill>
                  <a:srgbClr val="3A3838"/>
                </a:solidFill>
                <a:effectLst/>
                <a:latin typeface="Arial" panose="020B0604020202020204" pitchFamily="34" charset="0"/>
                <a:ea typeface="Arial Black" panose="020B0A04020102020204" pitchFamily="34" charset="0"/>
              </a:rPr>
              <a:t>Estruturação e elaboração de Proposta Comercial (“Proposta”) de prestação de serviços de assessoria especializada para estruturação de parcerias do interesse do Estado do Paraná, envolvendo os seguintes ativos:</a:t>
            </a:r>
            <a:endParaRPr lang="pt-BR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marR="269875" lvl="0" indent="-342900" algn="just">
              <a:spcBef>
                <a:spcPts val="500"/>
              </a:spcBef>
              <a:buFont typeface="Arial" panose="020B0604020202020204" pitchFamily="34" charset="0"/>
              <a:buChar char="•"/>
              <a:tabLst>
                <a:tab pos="457200" algn="l"/>
                <a:tab pos="5581015" algn="l"/>
              </a:tabLst>
            </a:pPr>
            <a:r>
              <a:rPr lang="pt-BR" sz="1200" dirty="0">
                <a:solidFill>
                  <a:srgbClr val="3A3838"/>
                </a:solidFill>
                <a:effectLst/>
                <a:latin typeface="Arial" panose="020B0604020202020204" pitchFamily="34" charset="0"/>
                <a:ea typeface="Arial Black" panose="020B0A04020102020204" pitchFamily="34" charset="0"/>
                <a:cs typeface="Times New Roman" panose="02020603050405020304" pitchFamily="18" charset="0"/>
              </a:rPr>
              <a:t>Trem Pé Vermelho; </a:t>
            </a:r>
            <a:endParaRPr lang="pt-BR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marR="269875" lvl="0" indent="-342900" algn="just">
              <a:spcBef>
                <a:spcPts val="500"/>
              </a:spcBef>
              <a:buFont typeface="Arial" panose="020B0604020202020204" pitchFamily="34" charset="0"/>
              <a:buChar char="•"/>
              <a:tabLst>
                <a:tab pos="457200" algn="l"/>
                <a:tab pos="5581015" algn="l"/>
              </a:tabLst>
            </a:pPr>
            <a:r>
              <a:rPr lang="pt-BR" sz="1200" dirty="0">
                <a:solidFill>
                  <a:srgbClr val="3A3838"/>
                </a:solidFill>
                <a:effectLst/>
                <a:latin typeface="Arial" panose="020B0604020202020204" pitchFamily="34" charset="0"/>
                <a:ea typeface="Arial Black" panose="020B0A04020102020204" pitchFamily="34" charset="0"/>
                <a:cs typeface="Times New Roman" panose="02020603050405020304" pitchFamily="18" charset="0"/>
              </a:rPr>
              <a:t>Parque do Atuba; </a:t>
            </a:r>
            <a:endParaRPr lang="pt-BR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marR="269875" lvl="0" indent="-342900" algn="just">
              <a:spcBef>
                <a:spcPts val="500"/>
              </a:spcBef>
              <a:buFont typeface="Arial" panose="020B0604020202020204" pitchFamily="34" charset="0"/>
              <a:buChar char="•"/>
              <a:tabLst>
                <a:tab pos="457200" algn="l"/>
                <a:tab pos="5581015" algn="l"/>
              </a:tabLst>
            </a:pPr>
            <a:r>
              <a:rPr lang="pt-BR" sz="1200" dirty="0">
                <a:solidFill>
                  <a:srgbClr val="3A3838"/>
                </a:solidFill>
                <a:effectLst/>
                <a:latin typeface="Arial" panose="020B0604020202020204" pitchFamily="34" charset="0"/>
                <a:ea typeface="Arial Black" panose="020B0A04020102020204" pitchFamily="34" charset="0"/>
                <a:cs typeface="Times New Roman" panose="02020603050405020304" pitchFamily="18" charset="0"/>
              </a:rPr>
              <a:t>Prédios Históricos e Culturais; </a:t>
            </a:r>
            <a:endParaRPr lang="pt-BR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marR="269875" lvl="0" indent="-342900" algn="just">
              <a:spcBef>
                <a:spcPts val="500"/>
              </a:spcBef>
              <a:buFont typeface="Arial" panose="020B0604020202020204" pitchFamily="34" charset="0"/>
              <a:buChar char="•"/>
              <a:tabLst>
                <a:tab pos="457200" algn="l"/>
                <a:tab pos="5581015" algn="l"/>
              </a:tabLst>
            </a:pPr>
            <a:r>
              <a:rPr lang="pt-BR" sz="1200" dirty="0">
                <a:solidFill>
                  <a:srgbClr val="3A3838"/>
                </a:solidFill>
                <a:effectLst/>
                <a:latin typeface="Arial" panose="020B0604020202020204" pitchFamily="34" charset="0"/>
                <a:ea typeface="Arial Black" panose="020B0A04020102020204" pitchFamily="34" charset="0"/>
                <a:cs typeface="Times New Roman" panose="02020603050405020304" pitchFamily="18" charset="0"/>
              </a:rPr>
              <a:t>Centro Cívico; </a:t>
            </a:r>
            <a:endParaRPr lang="pt-BR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marR="269875" lvl="0" indent="-342900" algn="just">
              <a:spcBef>
                <a:spcPts val="500"/>
              </a:spcBef>
              <a:buFont typeface="Arial" panose="020B0604020202020204" pitchFamily="34" charset="0"/>
              <a:buChar char="•"/>
              <a:tabLst>
                <a:tab pos="457200" algn="l"/>
                <a:tab pos="5581015" algn="l"/>
              </a:tabLst>
            </a:pPr>
            <a:r>
              <a:rPr lang="pt-BR" sz="1200" dirty="0">
                <a:solidFill>
                  <a:srgbClr val="3A3838"/>
                </a:solidFill>
                <a:effectLst/>
                <a:latin typeface="Arial" panose="020B0604020202020204" pitchFamily="34" charset="0"/>
                <a:ea typeface="Arial Black" panose="020B0A04020102020204" pitchFamily="34" charset="0"/>
                <a:cs typeface="Times New Roman" panose="02020603050405020304" pitchFamily="18" charset="0"/>
              </a:rPr>
              <a:t>Centro de Convenções. </a:t>
            </a:r>
            <a:endParaRPr lang="pt-BR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pt-BR" sz="1200" dirty="0">
                <a:solidFill>
                  <a:srgbClr val="3A3838"/>
                </a:solidFill>
                <a:effectLst/>
                <a:latin typeface="Arial" panose="020B0604020202020204" pitchFamily="34" charset="0"/>
                <a:ea typeface="Arial Black" panose="020B0A04020102020204" pitchFamily="34" charset="0"/>
              </a:rPr>
              <a:t>Diagnóstico da atual situação e exploração e para os ativos não existentes, contornos mínimos para execução dos projetos. Estudos necessários para proposição de modelos e alternativas para a sua exploração, mediante delegação à iniciativa privada. Elaboração das modelagens técnico-operacional, econômico-financeira e jurídico-institucional da delegação. Apoio ao Contratante na realização das Consultas e das Audiências Públicas. Apoio ao Contratante durante os procedimentos licitatórios. OBS.: Para cada uma das Frentes de Trabalho descritas, serão desenvolvidas etapas e atividades específicas.</a:t>
            </a:r>
            <a:endParaRPr lang="pt-BR" sz="1200" dirty="0"/>
          </a:p>
        </p:txBody>
      </p:sp>
    </p:spTree>
    <p:extLst>
      <p:ext uri="{BB962C8B-B14F-4D97-AF65-F5344CB8AC3E}">
        <p14:creationId xmlns:p14="http://schemas.microsoft.com/office/powerpoint/2010/main" val="183094728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E06BB88-2D49-8666-EA3D-ADAD26CB322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>
            <a:extLst>
              <a:ext uri="{FF2B5EF4-FFF2-40B4-BE49-F238E27FC236}">
                <a16:creationId xmlns:a16="http://schemas.microsoft.com/office/drawing/2014/main" id="{B9E48EA6-D826-60F2-22C1-D653559CB027}"/>
              </a:ext>
            </a:extLst>
          </p:cNvPr>
          <p:cNvSpPr txBox="1"/>
          <p:nvPr/>
        </p:nvSpPr>
        <p:spPr>
          <a:xfrm>
            <a:off x="261733" y="1369176"/>
            <a:ext cx="7036208" cy="795345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269875" algn="just">
              <a:spcBef>
                <a:spcPts val="500"/>
              </a:spcBef>
              <a:tabLst>
                <a:tab pos="5581015" algn="l"/>
              </a:tabLst>
            </a:pPr>
            <a:r>
              <a:rPr lang="pt-BR" sz="1600" b="1" dirty="0">
                <a:solidFill>
                  <a:srgbClr val="3A3838"/>
                </a:solidFill>
                <a:effectLst/>
                <a:latin typeface="Akzidenz-Grotesk BQ" pitchFamily="50" charset="0"/>
                <a:ea typeface="Arial Black" panose="020B0A04020102020204" pitchFamily="34" charset="0"/>
              </a:rPr>
              <a:t>PPP - Requalificação Das Orlas Nos Municípios De Guaratuba, Paranaguá E Pontal Do Paraná E Apoio Ao Turismo No Canal Do Varadouro Em Guaraqueçaba.</a:t>
            </a:r>
            <a:endParaRPr lang="pt-BR" sz="1600" dirty="0">
              <a:effectLst/>
              <a:latin typeface="Akzidenz-Grotesk BQ" pitchFamily="50" charset="0"/>
              <a:ea typeface="Times New Roman" panose="02020603050405020304" pitchFamily="18" charset="0"/>
            </a:endParaRPr>
          </a:p>
          <a:p>
            <a:pPr marR="269875" algn="just">
              <a:spcBef>
                <a:spcPts val="500"/>
              </a:spcBef>
              <a:tabLst>
                <a:tab pos="5581015" algn="l"/>
              </a:tabLst>
            </a:pPr>
            <a:r>
              <a:rPr lang="pt-BR" sz="1200" dirty="0">
                <a:solidFill>
                  <a:srgbClr val="3A3838"/>
                </a:solidFill>
                <a:effectLst/>
                <a:latin typeface="Arial" panose="020B0604020202020204" pitchFamily="34" charset="0"/>
                <a:ea typeface="Arial Black" panose="020B0A04020102020204" pitchFamily="34" charset="0"/>
              </a:rPr>
              <a:t>A orla do litoral do Paraná é composta por várias cidades, entre elas as cidades de Guaratuba, Paranaguá e Pontal do Paraná. Possui grande valor natural, as três juntas ocupam boa parte do território do litoral paranaense. Agregam tanto valor cultural quanto importância econômica para o estado, pois movimentam a exploração comercial da região tanto por moradores quanto por turistas, além da cidade de Paranaguá ser uma cidade portuária. Assim, visando resgatar e fortalecer a identidade cultural, a harmonização da praia com o comércio local e o fomento da exploração turística das Orlas do Litoral do Paraná, o PARANÁ PROJETOS, identificou a necessidade da requalificação das Orlas das Cidade de Guaratuba, Paranaguá e Pontal do Paraná, para que sejam modernizados pautando a sustentabilidade e integração com o meio ambiente natural que permeia o local.</a:t>
            </a:r>
            <a:endParaRPr lang="pt-BR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R="269875" algn="just">
              <a:spcBef>
                <a:spcPts val="500"/>
              </a:spcBef>
              <a:tabLst>
                <a:tab pos="5581015" algn="l"/>
              </a:tabLst>
            </a:pPr>
            <a:r>
              <a:rPr lang="pt-BR" sz="1200" dirty="0">
                <a:solidFill>
                  <a:srgbClr val="3A3838"/>
                </a:solidFill>
                <a:effectLst/>
                <a:latin typeface="Arial" panose="020B0604020202020204" pitchFamily="34" charset="0"/>
                <a:ea typeface="Arial Black" panose="020B0A04020102020204" pitchFamily="34" charset="0"/>
              </a:rPr>
              <a:t> </a:t>
            </a:r>
            <a:endParaRPr lang="pt-BR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R="269875" algn="just">
              <a:spcBef>
                <a:spcPts val="500"/>
              </a:spcBef>
              <a:tabLst>
                <a:tab pos="5581015" algn="l"/>
              </a:tabLst>
            </a:pPr>
            <a:r>
              <a:rPr lang="pt-BR" sz="1600" b="1" dirty="0">
                <a:solidFill>
                  <a:srgbClr val="3A3838"/>
                </a:solidFill>
                <a:effectLst/>
                <a:latin typeface="Akzidenz-Grotesk BQ" pitchFamily="50" charset="0"/>
                <a:ea typeface="Arial Black" panose="020B0A04020102020204" pitchFamily="34" charset="0"/>
              </a:rPr>
              <a:t>Estruturação do Programa de Biogás e </a:t>
            </a:r>
            <a:r>
              <a:rPr lang="pt-BR" sz="1600" b="1" dirty="0" err="1">
                <a:solidFill>
                  <a:srgbClr val="3A3838"/>
                </a:solidFill>
                <a:effectLst/>
                <a:latin typeface="Akzidenz-Grotesk BQ" pitchFamily="50" charset="0"/>
                <a:ea typeface="Arial Black" panose="020B0A04020102020204" pitchFamily="34" charset="0"/>
              </a:rPr>
              <a:t>Biometano</a:t>
            </a:r>
            <a:r>
              <a:rPr lang="pt-BR" sz="1600" b="1" dirty="0">
                <a:solidFill>
                  <a:srgbClr val="3A3838"/>
                </a:solidFill>
                <a:effectLst/>
                <a:latin typeface="Akzidenz-Grotesk BQ" pitchFamily="50" charset="0"/>
                <a:ea typeface="Arial Black" panose="020B0A04020102020204" pitchFamily="34" charset="0"/>
              </a:rPr>
              <a:t> do Estado do Paraná.</a:t>
            </a:r>
            <a:endParaRPr lang="pt-BR" sz="1600" dirty="0">
              <a:effectLst/>
              <a:latin typeface="Akzidenz-Grotesk BQ" pitchFamily="50" charset="0"/>
              <a:ea typeface="Times New Roman" panose="02020603050405020304" pitchFamily="18" charset="0"/>
            </a:endParaRPr>
          </a:p>
          <a:p>
            <a:pPr marR="269875" algn="just">
              <a:spcBef>
                <a:spcPts val="500"/>
              </a:spcBef>
              <a:tabLst>
                <a:tab pos="5581015" algn="l"/>
              </a:tabLst>
            </a:pPr>
            <a:r>
              <a:rPr lang="pt-BR" sz="1200" dirty="0">
                <a:solidFill>
                  <a:srgbClr val="3A3838"/>
                </a:solidFill>
                <a:effectLst/>
                <a:latin typeface="Arial" panose="020B0604020202020204" pitchFamily="34" charset="0"/>
                <a:ea typeface="Arial Black" panose="020B0A04020102020204" pitchFamily="34" charset="0"/>
              </a:rPr>
              <a:t>O projeto tem como objetivo o fornecimento de subsídios técnicos para elaboração de Proposta Comercial de prestação de serviços de assessoria especializada para estruturação do plano de desenvolvimento setorial do mercado de Biogás e </a:t>
            </a:r>
            <a:r>
              <a:rPr lang="pt-BR" sz="1200" dirty="0" err="1">
                <a:solidFill>
                  <a:srgbClr val="3A3838"/>
                </a:solidFill>
                <a:effectLst/>
                <a:latin typeface="Arial" panose="020B0604020202020204" pitchFamily="34" charset="0"/>
                <a:ea typeface="Arial Black" panose="020B0A04020102020204" pitchFamily="34" charset="0"/>
              </a:rPr>
              <a:t>Biometano</a:t>
            </a:r>
            <a:r>
              <a:rPr lang="pt-BR" sz="1200" dirty="0">
                <a:solidFill>
                  <a:srgbClr val="3A3838"/>
                </a:solidFill>
                <a:effectLst/>
                <a:latin typeface="Arial" panose="020B0604020202020204" pitchFamily="34" charset="0"/>
                <a:ea typeface="Arial Black" panose="020B0A04020102020204" pitchFamily="34" charset="0"/>
              </a:rPr>
              <a:t> do Estado do Paraná.</a:t>
            </a:r>
            <a:endParaRPr lang="pt-BR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R="269875" algn="just">
              <a:spcBef>
                <a:spcPts val="500"/>
              </a:spcBef>
              <a:tabLst>
                <a:tab pos="5581015" algn="l"/>
              </a:tabLst>
            </a:pPr>
            <a:r>
              <a:rPr lang="pt-BR" sz="1200" dirty="0">
                <a:solidFill>
                  <a:srgbClr val="3A3838"/>
                </a:solidFill>
                <a:effectLst/>
                <a:latin typeface="Arial" panose="020B0604020202020204" pitchFamily="34" charset="0"/>
                <a:ea typeface="Arial Black" panose="020B0A04020102020204" pitchFamily="34" charset="0"/>
              </a:rPr>
              <a:t>Os estudos em questão envolvem:</a:t>
            </a:r>
            <a:endParaRPr lang="pt-BR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marR="269875" lvl="0" indent="-342900" algn="just">
              <a:spcBef>
                <a:spcPts val="500"/>
              </a:spcBef>
              <a:buFont typeface="Arial" panose="020B0604020202020204" pitchFamily="34" charset="0"/>
              <a:buChar char="•"/>
              <a:tabLst>
                <a:tab pos="457200" algn="l"/>
                <a:tab pos="5581015" algn="l"/>
              </a:tabLst>
            </a:pPr>
            <a:r>
              <a:rPr lang="pt-BR" sz="1200" dirty="0">
                <a:solidFill>
                  <a:srgbClr val="3A3838"/>
                </a:solidFill>
                <a:effectLst/>
                <a:latin typeface="Arial" panose="020B0604020202020204" pitchFamily="34" charset="0"/>
                <a:ea typeface="Arial Black" panose="020B0A04020102020204" pitchFamily="34" charset="0"/>
                <a:cs typeface="Times New Roman" panose="02020603050405020304" pitchFamily="18" charset="0"/>
              </a:rPr>
              <a:t>Diagnóstico sobre o cenário atual do Estado frente ao mercado de Biogás e </a:t>
            </a:r>
            <a:r>
              <a:rPr lang="pt-BR" sz="1200" dirty="0" err="1">
                <a:solidFill>
                  <a:srgbClr val="3A3838"/>
                </a:solidFill>
                <a:effectLst/>
                <a:latin typeface="Arial" panose="020B0604020202020204" pitchFamily="34" charset="0"/>
                <a:ea typeface="Arial Black" panose="020B0A04020102020204" pitchFamily="34" charset="0"/>
                <a:cs typeface="Times New Roman" panose="02020603050405020304" pitchFamily="18" charset="0"/>
              </a:rPr>
              <a:t>Biometano</a:t>
            </a:r>
            <a:r>
              <a:rPr lang="pt-BR" sz="1200" dirty="0">
                <a:solidFill>
                  <a:srgbClr val="3A3838"/>
                </a:solidFill>
                <a:effectLst/>
                <a:latin typeface="Arial" panose="020B0604020202020204" pitchFamily="34" charset="0"/>
                <a:ea typeface="Arial Black" panose="020B0A04020102020204" pitchFamily="34" charset="0"/>
                <a:cs typeface="Times New Roman" panose="02020603050405020304" pitchFamily="18" charset="0"/>
              </a:rPr>
              <a:t>;</a:t>
            </a:r>
            <a:endParaRPr lang="pt-BR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marR="269875" lvl="0" indent="-342900" algn="just">
              <a:spcBef>
                <a:spcPts val="500"/>
              </a:spcBef>
              <a:buFont typeface="Arial" panose="020B0604020202020204" pitchFamily="34" charset="0"/>
              <a:buChar char="•"/>
              <a:tabLst>
                <a:tab pos="457200" algn="l"/>
                <a:tab pos="5581015" algn="l"/>
              </a:tabLst>
            </a:pPr>
            <a:r>
              <a:rPr lang="pt-BR" sz="1200" dirty="0">
                <a:solidFill>
                  <a:srgbClr val="3A3838"/>
                </a:solidFill>
                <a:effectLst/>
                <a:latin typeface="Arial" panose="020B0604020202020204" pitchFamily="34" charset="0"/>
                <a:ea typeface="Arial Black" panose="020B0A04020102020204" pitchFamily="34" charset="0"/>
                <a:cs typeface="Times New Roman" panose="02020603050405020304" pitchFamily="18" charset="0"/>
              </a:rPr>
              <a:t>Biogás e </a:t>
            </a:r>
            <a:r>
              <a:rPr lang="pt-BR" sz="1200" dirty="0" err="1">
                <a:solidFill>
                  <a:srgbClr val="3A3838"/>
                </a:solidFill>
                <a:effectLst/>
                <a:latin typeface="Arial" panose="020B0604020202020204" pitchFamily="34" charset="0"/>
                <a:ea typeface="Arial Black" panose="020B0A04020102020204" pitchFamily="34" charset="0"/>
                <a:cs typeface="Times New Roman" panose="02020603050405020304" pitchFamily="18" charset="0"/>
              </a:rPr>
              <a:t>Biometano</a:t>
            </a:r>
            <a:r>
              <a:rPr lang="pt-BR" sz="1200" dirty="0">
                <a:solidFill>
                  <a:srgbClr val="3A3838"/>
                </a:solidFill>
                <a:effectLst/>
                <a:latin typeface="Arial" panose="020B0604020202020204" pitchFamily="34" charset="0"/>
                <a:ea typeface="Arial Black" panose="020B0A04020102020204" pitchFamily="34" charset="0"/>
                <a:cs typeface="Times New Roman" panose="02020603050405020304" pitchFamily="18" charset="0"/>
              </a:rPr>
              <a:t> e sua cadeia de valor considerando o contexto do Paraná;</a:t>
            </a:r>
            <a:endParaRPr lang="pt-BR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marR="269875" lvl="0" indent="-342900" algn="just">
              <a:spcBef>
                <a:spcPts val="500"/>
              </a:spcBef>
              <a:buFont typeface="Arial" panose="020B0604020202020204" pitchFamily="34" charset="0"/>
              <a:buChar char="•"/>
              <a:tabLst>
                <a:tab pos="457200" algn="l"/>
                <a:tab pos="5581015" algn="l"/>
              </a:tabLst>
            </a:pPr>
            <a:r>
              <a:rPr lang="pt-BR" sz="1200" dirty="0">
                <a:solidFill>
                  <a:srgbClr val="3A3838"/>
                </a:solidFill>
                <a:effectLst/>
                <a:latin typeface="Arial" panose="020B0604020202020204" pitchFamily="34" charset="0"/>
                <a:ea typeface="Arial Black" panose="020B0A04020102020204" pitchFamily="34" charset="0"/>
                <a:cs typeface="Times New Roman" panose="02020603050405020304" pitchFamily="18" charset="0"/>
              </a:rPr>
              <a:t>Estudos para levantamento de benchmarking sobre o mercado de Biogás e </a:t>
            </a:r>
            <a:r>
              <a:rPr lang="pt-BR" sz="1200" dirty="0" err="1">
                <a:solidFill>
                  <a:srgbClr val="3A3838"/>
                </a:solidFill>
                <a:effectLst/>
                <a:latin typeface="Arial" panose="020B0604020202020204" pitchFamily="34" charset="0"/>
                <a:ea typeface="Arial Black" panose="020B0A04020102020204" pitchFamily="34" charset="0"/>
                <a:cs typeface="Times New Roman" panose="02020603050405020304" pitchFamily="18" charset="0"/>
              </a:rPr>
              <a:t>Biometano</a:t>
            </a:r>
            <a:r>
              <a:rPr lang="pt-BR" sz="1200" dirty="0">
                <a:solidFill>
                  <a:srgbClr val="3A3838"/>
                </a:solidFill>
                <a:effectLst/>
                <a:latin typeface="Arial" panose="020B0604020202020204" pitchFamily="34" charset="0"/>
                <a:ea typeface="Arial Black" panose="020B0A04020102020204" pitchFamily="34" charset="0"/>
                <a:cs typeface="Times New Roman" panose="02020603050405020304" pitchFamily="18" charset="0"/>
              </a:rPr>
              <a:t>;</a:t>
            </a:r>
            <a:endParaRPr lang="pt-BR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marR="269875" lvl="0" indent="-342900" algn="just">
              <a:spcBef>
                <a:spcPts val="500"/>
              </a:spcBef>
              <a:buFont typeface="Arial" panose="020B0604020202020204" pitchFamily="34" charset="0"/>
              <a:buChar char="•"/>
              <a:tabLst>
                <a:tab pos="457200" algn="l"/>
                <a:tab pos="5581015" algn="l"/>
              </a:tabLst>
            </a:pPr>
            <a:r>
              <a:rPr lang="pt-BR" sz="1200" dirty="0">
                <a:solidFill>
                  <a:srgbClr val="3A3838"/>
                </a:solidFill>
                <a:effectLst/>
                <a:latin typeface="Arial" panose="020B0604020202020204" pitchFamily="34" charset="0"/>
                <a:ea typeface="Arial Black" panose="020B0A04020102020204" pitchFamily="34" charset="0"/>
                <a:cs typeface="Times New Roman" panose="02020603050405020304" pitchFamily="18" charset="0"/>
              </a:rPr>
              <a:t>Estudos de potencial de produção e consumo de Biogás e de </a:t>
            </a:r>
            <a:r>
              <a:rPr lang="pt-BR" sz="1200" dirty="0" err="1">
                <a:solidFill>
                  <a:srgbClr val="3A3838"/>
                </a:solidFill>
                <a:effectLst/>
                <a:latin typeface="Arial" panose="020B0604020202020204" pitchFamily="34" charset="0"/>
                <a:ea typeface="Arial Black" panose="020B0A04020102020204" pitchFamily="34" charset="0"/>
                <a:cs typeface="Times New Roman" panose="02020603050405020304" pitchFamily="18" charset="0"/>
              </a:rPr>
              <a:t>Biometano</a:t>
            </a:r>
            <a:r>
              <a:rPr lang="pt-BR" sz="1200" dirty="0">
                <a:solidFill>
                  <a:srgbClr val="3A3838"/>
                </a:solidFill>
                <a:effectLst/>
                <a:latin typeface="Arial" panose="020B0604020202020204" pitchFamily="34" charset="0"/>
                <a:ea typeface="Arial Black" panose="020B0A04020102020204" pitchFamily="34" charset="0"/>
                <a:cs typeface="Times New Roman" panose="02020603050405020304" pitchFamily="18" charset="0"/>
              </a:rPr>
              <a:t> no Estado do Paraná;</a:t>
            </a:r>
            <a:endParaRPr lang="pt-BR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marR="269875" lvl="0" indent="-342900" algn="just">
              <a:spcBef>
                <a:spcPts val="500"/>
              </a:spcBef>
              <a:buFont typeface="Arial" panose="020B0604020202020204" pitchFamily="34" charset="0"/>
              <a:buChar char="•"/>
              <a:tabLst>
                <a:tab pos="457200" algn="l"/>
                <a:tab pos="5581015" algn="l"/>
              </a:tabLst>
            </a:pPr>
            <a:r>
              <a:rPr lang="pt-BR" sz="1200" dirty="0">
                <a:solidFill>
                  <a:srgbClr val="3A3838"/>
                </a:solidFill>
                <a:effectLst/>
                <a:latin typeface="Arial" panose="020B0604020202020204" pitchFamily="34" charset="0"/>
                <a:ea typeface="Arial Black" panose="020B0A04020102020204" pitchFamily="34" charset="0"/>
                <a:cs typeface="Times New Roman" panose="02020603050405020304" pitchFamily="18" charset="0"/>
              </a:rPr>
              <a:t>Estudos necessários para estruturação do plano do Estado para o mercado de Biogás e</a:t>
            </a:r>
            <a:endParaRPr lang="pt-BR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marR="269875" lvl="0" indent="-342900" algn="just">
              <a:spcBef>
                <a:spcPts val="500"/>
              </a:spcBef>
              <a:buFont typeface="Arial" panose="020B0604020202020204" pitchFamily="34" charset="0"/>
              <a:buChar char="•"/>
              <a:tabLst>
                <a:tab pos="457200" algn="l"/>
                <a:tab pos="5581015" algn="l"/>
              </a:tabLst>
            </a:pPr>
            <a:r>
              <a:rPr lang="pt-BR" sz="1200" dirty="0" err="1">
                <a:solidFill>
                  <a:srgbClr val="3A3838"/>
                </a:solidFill>
                <a:effectLst/>
                <a:latin typeface="Arial" panose="020B0604020202020204" pitchFamily="34" charset="0"/>
                <a:ea typeface="Arial Black" panose="020B0A04020102020204" pitchFamily="34" charset="0"/>
                <a:cs typeface="Times New Roman" panose="02020603050405020304" pitchFamily="18" charset="0"/>
              </a:rPr>
              <a:t>Biometano</a:t>
            </a:r>
            <a:r>
              <a:rPr lang="pt-BR" sz="1200" dirty="0">
                <a:solidFill>
                  <a:srgbClr val="3A3838"/>
                </a:solidFill>
                <a:effectLst/>
                <a:latin typeface="Arial" panose="020B0604020202020204" pitchFamily="34" charset="0"/>
                <a:ea typeface="Arial Black" panose="020B0A04020102020204" pitchFamily="34" charset="0"/>
                <a:cs typeface="Times New Roman" panose="02020603050405020304" pitchFamily="18" charset="0"/>
              </a:rPr>
              <a:t>;</a:t>
            </a:r>
            <a:endParaRPr lang="pt-BR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marR="269875" lvl="0" indent="-342900" algn="just">
              <a:spcBef>
                <a:spcPts val="500"/>
              </a:spcBef>
              <a:buFont typeface="Arial" panose="020B0604020202020204" pitchFamily="34" charset="0"/>
              <a:buChar char="•"/>
              <a:tabLst>
                <a:tab pos="457200" algn="l"/>
                <a:tab pos="5581015" algn="l"/>
              </a:tabLst>
            </a:pPr>
            <a:r>
              <a:rPr lang="pt-BR" sz="1200" dirty="0">
                <a:solidFill>
                  <a:srgbClr val="3A3838"/>
                </a:solidFill>
                <a:effectLst/>
                <a:latin typeface="Arial" panose="020B0604020202020204" pitchFamily="34" charset="0"/>
                <a:ea typeface="Arial Black" panose="020B0A04020102020204" pitchFamily="34" charset="0"/>
                <a:cs typeface="Times New Roman" panose="02020603050405020304" pitchFamily="18" charset="0"/>
              </a:rPr>
              <a:t>Sugestões de incentivos do Governo do Estado para o desenvolvimento do mercado de Biogás e</a:t>
            </a:r>
            <a:endParaRPr lang="pt-BR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marR="269875" lvl="0" indent="-342900" algn="just">
              <a:spcBef>
                <a:spcPts val="500"/>
              </a:spcBef>
              <a:buFont typeface="Arial" panose="020B0604020202020204" pitchFamily="34" charset="0"/>
              <a:buChar char="•"/>
              <a:tabLst>
                <a:tab pos="457200" algn="l"/>
                <a:tab pos="5581015" algn="l"/>
              </a:tabLst>
            </a:pPr>
            <a:r>
              <a:rPr lang="pt-BR" sz="1200" dirty="0" err="1">
                <a:solidFill>
                  <a:srgbClr val="3A3838"/>
                </a:solidFill>
                <a:effectLst/>
                <a:latin typeface="Arial" panose="020B0604020202020204" pitchFamily="34" charset="0"/>
                <a:ea typeface="Arial Black" panose="020B0A04020102020204" pitchFamily="34" charset="0"/>
                <a:cs typeface="Times New Roman" panose="02020603050405020304" pitchFamily="18" charset="0"/>
              </a:rPr>
              <a:t>Biometano</a:t>
            </a:r>
            <a:r>
              <a:rPr lang="pt-BR" sz="1200" dirty="0">
                <a:solidFill>
                  <a:srgbClr val="3A3838"/>
                </a:solidFill>
                <a:effectLst/>
                <a:latin typeface="Arial" panose="020B0604020202020204" pitchFamily="34" charset="0"/>
                <a:ea typeface="Arial Black" panose="020B0A04020102020204" pitchFamily="34" charset="0"/>
                <a:cs typeface="Times New Roman" panose="02020603050405020304" pitchFamily="18" charset="0"/>
              </a:rPr>
              <a:t>;</a:t>
            </a:r>
            <a:endParaRPr lang="pt-BR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marR="269875" lvl="0" indent="-342900" algn="just">
              <a:spcBef>
                <a:spcPts val="500"/>
              </a:spcBef>
              <a:buFont typeface="Arial" panose="020B0604020202020204" pitchFamily="34" charset="0"/>
              <a:buChar char="•"/>
              <a:tabLst>
                <a:tab pos="457200" algn="l"/>
                <a:tab pos="5581015" algn="l"/>
              </a:tabLst>
            </a:pPr>
            <a:r>
              <a:rPr lang="pt-BR" sz="1200" dirty="0">
                <a:solidFill>
                  <a:srgbClr val="3A3838"/>
                </a:solidFill>
                <a:effectLst/>
                <a:latin typeface="Arial" panose="020B0604020202020204" pitchFamily="34" charset="0"/>
                <a:ea typeface="Arial Black" panose="020B0A04020102020204" pitchFamily="34" charset="0"/>
                <a:cs typeface="Times New Roman" panose="02020603050405020304" pitchFamily="18" charset="0"/>
              </a:rPr>
              <a:t>Avaliação de stakeholders envolvidos num possível cenário de implementação de uma matriz de</a:t>
            </a:r>
            <a:endParaRPr lang="pt-BR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marR="269875" lvl="0" indent="-342900" algn="just">
              <a:spcBef>
                <a:spcPts val="500"/>
              </a:spcBef>
              <a:buFont typeface="Arial" panose="020B0604020202020204" pitchFamily="34" charset="0"/>
              <a:buChar char="•"/>
              <a:tabLst>
                <a:tab pos="457200" algn="l"/>
                <a:tab pos="5581015" algn="l"/>
              </a:tabLst>
            </a:pPr>
            <a:r>
              <a:rPr lang="pt-BR" sz="1200" dirty="0">
                <a:solidFill>
                  <a:srgbClr val="3A3838"/>
                </a:solidFill>
                <a:effectLst/>
                <a:latin typeface="Arial" panose="020B0604020202020204" pitchFamily="34" charset="0"/>
                <a:ea typeface="Arial Black" panose="020B0A04020102020204" pitchFamily="34" charset="0"/>
                <a:cs typeface="Times New Roman" panose="02020603050405020304" pitchFamily="18" charset="0"/>
              </a:rPr>
              <a:t>desenvolvimento de Biogás e </a:t>
            </a:r>
            <a:r>
              <a:rPr lang="pt-BR" sz="1200" dirty="0" err="1">
                <a:solidFill>
                  <a:srgbClr val="3A3838"/>
                </a:solidFill>
                <a:effectLst/>
                <a:latin typeface="Arial" panose="020B0604020202020204" pitchFamily="34" charset="0"/>
                <a:ea typeface="Arial Black" panose="020B0A04020102020204" pitchFamily="34" charset="0"/>
                <a:cs typeface="Times New Roman" panose="02020603050405020304" pitchFamily="18" charset="0"/>
              </a:rPr>
              <a:t>Biometano</a:t>
            </a:r>
            <a:r>
              <a:rPr lang="pt-BR" sz="1200" dirty="0">
                <a:solidFill>
                  <a:srgbClr val="3A3838"/>
                </a:solidFill>
                <a:effectLst/>
                <a:latin typeface="Arial" panose="020B0604020202020204" pitchFamily="34" charset="0"/>
                <a:ea typeface="Arial Black" panose="020B0A04020102020204" pitchFamily="34" charset="0"/>
                <a:cs typeface="Times New Roman" panose="02020603050405020304" pitchFamily="18" charset="0"/>
              </a:rPr>
              <a:t> no Estado do Paraná;</a:t>
            </a:r>
            <a:endParaRPr lang="pt-BR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marR="269875" lvl="0" indent="-342900" algn="just">
              <a:spcBef>
                <a:spcPts val="500"/>
              </a:spcBef>
              <a:buFont typeface="Arial" panose="020B0604020202020204" pitchFamily="34" charset="0"/>
              <a:buChar char="•"/>
              <a:tabLst>
                <a:tab pos="457200" algn="l"/>
                <a:tab pos="5581015" algn="l"/>
              </a:tabLst>
            </a:pPr>
            <a:r>
              <a:rPr lang="pt-BR" sz="1200" dirty="0">
                <a:solidFill>
                  <a:srgbClr val="3A3838"/>
                </a:solidFill>
                <a:effectLst/>
                <a:latin typeface="Arial" panose="020B0604020202020204" pitchFamily="34" charset="0"/>
                <a:ea typeface="Arial Black" panose="020B0A04020102020204" pitchFamily="34" charset="0"/>
                <a:cs typeface="Times New Roman" panose="02020603050405020304" pitchFamily="18" charset="0"/>
              </a:rPr>
              <a:t>Relatório e proposta de implantação do Plano de Estruturação do Mercado de Biogás e</a:t>
            </a:r>
            <a:endParaRPr lang="pt-BR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marR="269875" lvl="0" indent="-342900" algn="just">
              <a:spcBef>
                <a:spcPts val="500"/>
              </a:spcBef>
              <a:buFont typeface="Arial" panose="020B0604020202020204" pitchFamily="34" charset="0"/>
              <a:buChar char="•"/>
              <a:tabLst>
                <a:tab pos="457200" algn="l"/>
                <a:tab pos="5581015" algn="l"/>
              </a:tabLst>
            </a:pPr>
            <a:r>
              <a:rPr lang="pt-BR" sz="1200" dirty="0" err="1">
                <a:solidFill>
                  <a:srgbClr val="3A3838"/>
                </a:solidFill>
                <a:effectLst/>
                <a:latin typeface="Arial" panose="020B0604020202020204" pitchFamily="34" charset="0"/>
                <a:ea typeface="Arial Black" panose="020B0A04020102020204" pitchFamily="34" charset="0"/>
                <a:cs typeface="Times New Roman" panose="02020603050405020304" pitchFamily="18" charset="0"/>
              </a:rPr>
              <a:t>Biometano</a:t>
            </a:r>
            <a:r>
              <a:rPr lang="pt-BR" sz="1200" dirty="0">
                <a:solidFill>
                  <a:srgbClr val="3A3838"/>
                </a:solidFill>
                <a:effectLst/>
                <a:latin typeface="Arial" panose="020B0604020202020204" pitchFamily="34" charset="0"/>
                <a:ea typeface="Arial Black" panose="020B0A04020102020204" pitchFamily="34" charset="0"/>
                <a:cs typeface="Times New Roman" panose="02020603050405020304" pitchFamily="18" charset="0"/>
              </a:rPr>
              <a:t> no Estado do Paraná.</a:t>
            </a:r>
            <a:endParaRPr lang="pt-BR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3414865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3E91A08-C715-B674-4B57-9B9714E4229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>
            <a:extLst>
              <a:ext uri="{FF2B5EF4-FFF2-40B4-BE49-F238E27FC236}">
                <a16:creationId xmlns:a16="http://schemas.microsoft.com/office/drawing/2014/main" id="{0F8DDF26-0840-4DA3-A0F1-88E3B258EAAE}"/>
              </a:ext>
            </a:extLst>
          </p:cNvPr>
          <p:cNvSpPr txBox="1"/>
          <p:nvPr/>
        </p:nvSpPr>
        <p:spPr>
          <a:xfrm>
            <a:off x="344305" y="1246065"/>
            <a:ext cx="6871063" cy="819968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179705" algn="just">
              <a:spcBef>
                <a:spcPts val="500"/>
              </a:spcBef>
              <a:tabLst>
                <a:tab pos="5581015" algn="l"/>
              </a:tabLst>
            </a:pPr>
            <a:r>
              <a:rPr lang="pt-BR" sz="1600" b="1" dirty="0">
                <a:solidFill>
                  <a:srgbClr val="3A3838"/>
                </a:solidFill>
                <a:effectLst/>
                <a:latin typeface="Akzidenz-Grotesk BQ" pitchFamily="50" charset="0"/>
                <a:ea typeface="Arial Black" panose="020B0A04020102020204" pitchFamily="34" charset="0"/>
              </a:rPr>
              <a:t>Sistemas de Teleférico na Região Metropolitana de Curitiba</a:t>
            </a:r>
            <a:endParaRPr lang="pt-BR" sz="1600" dirty="0">
              <a:effectLst/>
              <a:latin typeface="Akzidenz-Grotesk BQ" pitchFamily="50" charset="0"/>
              <a:ea typeface="Times New Roman" panose="02020603050405020304" pitchFamily="18" charset="0"/>
            </a:endParaRPr>
          </a:p>
          <a:p>
            <a:pPr marR="179705" algn="just">
              <a:spcBef>
                <a:spcPts val="500"/>
              </a:spcBef>
              <a:tabLst>
                <a:tab pos="5581015" algn="l"/>
              </a:tabLst>
            </a:pPr>
            <a:r>
              <a:rPr lang="pt-BR" sz="1200" dirty="0">
                <a:solidFill>
                  <a:srgbClr val="3A3838"/>
                </a:solidFill>
                <a:effectLst/>
                <a:latin typeface="Arial" panose="020B0604020202020204" pitchFamily="34" charset="0"/>
                <a:ea typeface="Arial Black" panose="020B0A04020102020204" pitchFamily="34" charset="0"/>
              </a:rPr>
              <a:t>O projeto tem como objetivo secundário a identificação de áreas na Região Metropolitana de Curitiba – Paraná que demandam transporte público, com limitantes para serem atendidas por outras modalidades ou que onerem o Estado em valores muito superiores a modalidade de transporte por teleférico. Para atendimento deste objetivo é necessária elaboração de estudos de viabilidade técnica, operacional, jurídico-regulatória e econômico-financeira que culminarão em uma modelagem de concessão para cada área identificada.</a:t>
            </a:r>
            <a:endParaRPr lang="pt-BR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R="179705" algn="just">
              <a:spcBef>
                <a:spcPts val="500"/>
              </a:spcBef>
              <a:tabLst>
                <a:tab pos="5581015" algn="l"/>
              </a:tabLst>
            </a:pPr>
            <a:r>
              <a:rPr lang="pt-BR" sz="1200" dirty="0">
                <a:solidFill>
                  <a:srgbClr val="3A3838"/>
                </a:solidFill>
                <a:effectLst/>
                <a:latin typeface="Arial" panose="020B0604020202020204" pitchFamily="34" charset="0"/>
                <a:ea typeface="Arial Black" panose="020B0A04020102020204" pitchFamily="34" charset="0"/>
              </a:rPr>
              <a:t> </a:t>
            </a:r>
            <a:endParaRPr lang="pt-BR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R="179705" algn="just">
              <a:spcBef>
                <a:spcPts val="500"/>
              </a:spcBef>
              <a:tabLst>
                <a:tab pos="5581015" algn="l"/>
              </a:tabLst>
            </a:pPr>
            <a:r>
              <a:rPr lang="pt-BR" sz="1600" b="1" dirty="0">
                <a:solidFill>
                  <a:srgbClr val="3A3838"/>
                </a:solidFill>
                <a:effectLst/>
                <a:latin typeface="Akzidenz-Grotesk BQ" pitchFamily="50" charset="0"/>
                <a:ea typeface="Arial Black" panose="020B0A04020102020204" pitchFamily="34" charset="0"/>
              </a:rPr>
              <a:t>Rede de Gás Canalizado.</a:t>
            </a:r>
            <a:endParaRPr lang="pt-BR" sz="1600" dirty="0">
              <a:effectLst/>
              <a:latin typeface="Akzidenz-Grotesk BQ" pitchFamily="50" charset="0"/>
              <a:ea typeface="Times New Roman" panose="02020603050405020304" pitchFamily="18" charset="0"/>
            </a:endParaRPr>
          </a:p>
          <a:p>
            <a:pPr marR="179705" algn="just">
              <a:spcBef>
                <a:spcPts val="500"/>
              </a:spcBef>
              <a:tabLst>
                <a:tab pos="5581015" algn="l"/>
              </a:tabLst>
            </a:pPr>
            <a:r>
              <a:rPr lang="pt-BR" sz="1200" dirty="0">
                <a:solidFill>
                  <a:srgbClr val="3A3838"/>
                </a:solidFill>
                <a:effectLst/>
                <a:latin typeface="Arial" panose="020B0604020202020204" pitchFamily="34" charset="0"/>
                <a:ea typeface="Arial Black" panose="020B0A04020102020204" pitchFamily="34" charset="0"/>
              </a:rPr>
              <a:t>Contratação de empresa para prestação de serviços de assessoria técnica especializada para elaboração e implementação de plano de desenvolvimento econômico para seus municípios considerando a necessidade de levantamento e avaliação quanto ao acesso dos municípios de fontes de energia, principalmente ao acesso de gás natural, com fins de ampliação das redes estaduais.</a:t>
            </a:r>
            <a:endParaRPr lang="pt-BR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R="179705" algn="just">
              <a:spcBef>
                <a:spcPts val="500"/>
              </a:spcBef>
              <a:tabLst>
                <a:tab pos="5581015" algn="l"/>
              </a:tabLst>
            </a:pPr>
            <a:r>
              <a:rPr lang="pt-BR" sz="1200" dirty="0">
                <a:solidFill>
                  <a:srgbClr val="3A3838"/>
                </a:solidFill>
                <a:effectLst/>
                <a:latin typeface="Arial" panose="020B0604020202020204" pitchFamily="34" charset="0"/>
                <a:ea typeface="Arial Black" panose="020B0A04020102020204" pitchFamily="34" charset="0"/>
              </a:rPr>
              <a:t> </a:t>
            </a:r>
            <a:endParaRPr lang="pt-BR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R="179705" algn="just">
              <a:spcBef>
                <a:spcPts val="500"/>
              </a:spcBef>
              <a:tabLst>
                <a:tab pos="5581015" algn="l"/>
              </a:tabLst>
            </a:pPr>
            <a:r>
              <a:rPr lang="pt-BR" sz="1600" b="1" dirty="0">
                <a:solidFill>
                  <a:srgbClr val="3A3838"/>
                </a:solidFill>
                <a:effectLst/>
                <a:latin typeface="Akzidenz-Grotesk BQ" pitchFamily="50" charset="0"/>
                <a:ea typeface="Arial Black" panose="020B0A04020102020204" pitchFamily="34" charset="0"/>
              </a:rPr>
              <a:t>EVTEA Rio Iguaçu – União da Vitória </a:t>
            </a:r>
            <a:endParaRPr lang="pt-BR" sz="1600" dirty="0">
              <a:effectLst/>
              <a:latin typeface="Akzidenz-Grotesk BQ" pitchFamily="50" charset="0"/>
              <a:ea typeface="Times New Roman" panose="02020603050405020304" pitchFamily="18" charset="0"/>
            </a:endParaRPr>
          </a:p>
          <a:p>
            <a:pPr marR="179705" algn="just">
              <a:spcBef>
                <a:spcPts val="500"/>
              </a:spcBef>
              <a:tabLst>
                <a:tab pos="5581015" algn="l"/>
              </a:tabLst>
            </a:pPr>
            <a:r>
              <a:rPr lang="pt-BR" sz="1200" dirty="0">
                <a:solidFill>
                  <a:srgbClr val="3A3838"/>
                </a:solidFill>
                <a:effectLst/>
                <a:latin typeface="Arial" panose="020B0604020202020204" pitchFamily="34" charset="0"/>
                <a:ea typeface="Arial Black" panose="020B0A04020102020204" pitchFamily="34" charset="0"/>
              </a:rPr>
              <a:t>Elaboração de pesquisas, levantamentos de dados primários / secundários e desenvolvimento de metodologia para avaliação e análise da viabilidade técnica, econômica e ambiental de infraestruturas a serem projetadas para contenção de cheias e inundações, sem prejudicar a lâmina d’água no rio Iguaçu.</a:t>
            </a:r>
            <a:endParaRPr lang="pt-BR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R="179705" algn="just">
              <a:spcBef>
                <a:spcPts val="500"/>
              </a:spcBef>
              <a:tabLst>
                <a:tab pos="5581015" algn="l"/>
              </a:tabLst>
            </a:pPr>
            <a:r>
              <a:rPr lang="pt-BR" sz="1200" dirty="0">
                <a:solidFill>
                  <a:srgbClr val="3A3838"/>
                </a:solidFill>
                <a:effectLst/>
                <a:latin typeface="Arial" panose="020B0604020202020204" pitchFamily="34" charset="0"/>
                <a:ea typeface="Arial Black" panose="020B0A04020102020204" pitchFamily="34" charset="0"/>
              </a:rPr>
              <a:t> </a:t>
            </a:r>
            <a:endParaRPr lang="pt-BR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R="179705" algn="just">
              <a:spcBef>
                <a:spcPts val="500"/>
              </a:spcBef>
              <a:tabLst>
                <a:tab pos="5581015" algn="l"/>
              </a:tabLst>
            </a:pPr>
            <a:r>
              <a:rPr lang="pt-BR" sz="1600" b="1" dirty="0">
                <a:solidFill>
                  <a:srgbClr val="3A3838"/>
                </a:solidFill>
                <a:effectLst/>
                <a:latin typeface="Akzidenz-Grotesk BQ" pitchFamily="50" charset="0"/>
                <a:ea typeface="Arial Black" panose="020B0A04020102020204" pitchFamily="34" charset="0"/>
              </a:rPr>
              <a:t>Museu </a:t>
            </a:r>
            <a:r>
              <a:rPr lang="pt-BR" sz="1600" b="1" dirty="0" err="1">
                <a:solidFill>
                  <a:srgbClr val="3A3838"/>
                </a:solidFill>
                <a:effectLst/>
                <a:latin typeface="Akzidenz-Grotesk BQ" pitchFamily="50" charset="0"/>
                <a:ea typeface="Arial Black" panose="020B0A04020102020204" pitchFamily="34" charset="0"/>
              </a:rPr>
              <a:t>Geoges</a:t>
            </a:r>
            <a:r>
              <a:rPr lang="pt-BR" sz="1600" b="1" dirty="0">
                <a:solidFill>
                  <a:srgbClr val="3A3838"/>
                </a:solidFill>
                <a:effectLst/>
                <a:latin typeface="Akzidenz-Grotesk BQ" pitchFamily="50" charset="0"/>
                <a:ea typeface="Arial Black" panose="020B0A04020102020204" pitchFamily="34" charset="0"/>
              </a:rPr>
              <a:t> Pompidou</a:t>
            </a:r>
            <a:endParaRPr lang="pt-BR" sz="1600" dirty="0">
              <a:effectLst/>
              <a:latin typeface="Akzidenz-Grotesk BQ" pitchFamily="50" charset="0"/>
              <a:ea typeface="Times New Roman" panose="02020603050405020304" pitchFamily="18" charset="0"/>
            </a:endParaRPr>
          </a:p>
          <a:p>
            <a:pPr marR="179705" algn="just">
              <a:spcBef>
                <a:spcPts val="500"/>
              </a:spcBef>
              <a:tabLst>
                <a:tab pos="5581015" algn="l"/>
              </a:tabLst>
            </a:pPr>
            <a:r>
              <a:rPr lang="pt-BR" sz="1200" dirty="0">
                <a:solidFill>
                  <a:srgbClr val="3A3838"/>
                </a:solidFill>
                <a:effectLst/>
                <a:latin typeface="Arial" panose="020B0604020202020204" pitchFamily="34" charset="0"/>
                <a:ea typeface="Arial Black" panose="020B0A04020102020204" pitchFamily="34" charset="0"/>
              </a:rPr>
              <a:t>Contratação do arquiteto Solano Benitez para a elaboração de anteprojeto arquitetônico.</a:t>
            </a:r>
            <a:endParaRPr lang="pt-BR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R="179705" algn="just">
              <a:spcBef>
                <a:spcPts val="500"/>
              </a:spcBef>
              <a:tabLst>
                <a:tab pos="5581015" algn="l"/>
              </a:tabLst>
            </a:pPr>
            <a:r>
              <a:rPr lang="pt-BR" sz="1200" dirty="0">
                <a:solidFill>
                  <a:srgbClr val="3A3838"/>
                </a:solidFill>
                <a:effectLst/>
                <a:latin typeface="Arial" panose="020B0604020202020204" pitchFamily="34" charset="0"/>
                <a:ea typeface="Arial Black" panose="020B0A04020102020204" pitchFamily="34" charset="0"/>
              </a:rPr>
              <a:t> </a:t>
            </a:r>
            <a:endParaRPr lang="pt-BR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R="179705" algn="just">
              <a:spcBef>
                <a:spcPts val="500"/>
              </a:spcBef>
              <a:tabLst>
                <a:tab pos="5581015" algn="l"/>
              </a:tabLst>
            </a:pPr>
            <a:r>
              <a:rPr lang="pt-BR" sz="1600" b="1" dirty="0">
                <a:solidFill>
                  <a:srgbClr val="3A3838"/>
                </a:solidFill>
                <a:effectLst/>
                <a:latin typeface="Akzidenz-Grotesk BQ" pitchFamily="50" charset="0"/>
                <a:ea typeface="Arial Black" panose="020B0A04020102020204" pitchFamily="34" charset="0"/>
              </a:rPr>
              <a:t>Energia Distribuída – Usinas Fotovoltaicas </a:t>
            </a:r>
            <a:endParaRPr lang="pt-BR" sz="1600" dirty="0">
              <a:effectLst/>
              <a:latin typeface="Akzidenz-Grotesk BQ" pitchFamily="50" charset="0"/>
              <a:ea typeface="Times New Roman" panose="02020603050405020304" pitchFamily="18" charset="0"/>
            </a:endParaRPr>
          </a:p>
          <a:p>
            <a:pPr marR="179705" algn="just">
              <a:spcBef>
                <a:spcPts val="500"/>
              </a:spcBef>
              <a:tabLst>
                <a:tab pos="5581015" algn="l"/>
              </a:tabLst>
            </a:pPr>
            <a:r>
              <a:rPr lang="pt-BR" sz="1200" dirty="0">
                <a:solidFill>
                  <a:srgbClr val="3A3838"/>
                </a:solidFill>
                <a:effectLst/>
                <a:latin typeface="Arial" panose="020B0604020202020204" pitchFamily="34" charset="0"/>
                <a:ea typeface="Arial Black" panose="020B0A04020102020204" pitchFamily="34" charset="0"/>
              </a:rPr>
              <a:t>Prestação de serviços de assessoria técnica especializada para auxiliar a Paraná Projetos na estruturação de empreendimento de geração de energia solar no Estado do paraná.</a:t>
            </a:r>
          </a:p>
          <a:p>
            <a:pPr marR="179705" algn="just">
              <a:spcBef>
                <a:spcPts val="500"/>
              </a:spcBef>
              <a:tabLst>
                <a:tab pos="5581015" algn="l"/>
              </a:tabLst>
            </a:pPr>
            <a:endParaRPr lang="pt-BR" sz="1200" dirty="0">
              <a:solidFill>
                <a:srgbClr val="3A3838"/>
              </a:solidFill>
              <a:effectLst/>
              <a:latin typeface="Arial" panose="020B0604020202020204" pitchFamily="34" charset="0"/>
              <a:ea typeface="Arial Black" panose="020B0A04020102020204" pitchFamily="34" charset="0"/>
            </a:endParaRPr>
          </a:p>
          <a:p>
            <a:pPr marR="179705" algn="just">
              <a:spcBef>
                <a:spcPts val="500"/>
              </a:spcBef>
              <a:tabLst>
                <a:tab pos="5581015" algn="l"/>
              </a:tabLst>
            </a:pPr>
            <a:r>
              <a:rPr lang="pt-BR" sz="1600" b="1" dirty="0">
                <a:solidFill>
                  <a:srgbClr val="3A3838"/>
                </a:solidFill>
                <a:effectLst/>
                <a:latin typeface="Akzidenz-Grotesk BQ" pitchFamily="50" charset="0"/>
                <a:ea typeface="Arial Black" panose="020B0A04020102020204" pitchFamily="34" charset="0"/>
              </a:rPr>
              <a:t>Contorno Cel. Vivida </a:t>
            </a:r>
            <a:endParaRPr lang="pt-BR" sz="1600" dirty="0">
              <a:effectLst/>
              <a:latin typeface="Akzidenz-Grotesk BQ" pitchFamily="50" charset="0"/>
              <a:ea typeface="Times New Roman" panose="02020603050405020304" pitchFamily="18" charset="0"/>
            </a:endParaRPr>
          </a:p>
          <a:p>
            <a:pPr marR="179705" algn="just">
              <a:spcBef>
                <a:spcPts val="500"/>
              </a:spcBef>
              <a:tabLst>
                <a:tab pos="5581015" algn="l"/>
              </a:tabLst>
            </a:pPr>
            <a:r>
              <a:rPr lang="pt-BR" sz="1200" dirty="0">
                <a:solidFill>
                  <a:srgbClr val="3A3838"/>
                </a:solidFill>
                <a:effectLst/>
                <a:latin typeface="Arial" panose="020B0604020202020204" pitchFamily="34" charset="0"/>
                <a:ea typeface="Arial Black" panose="020B0A04020102020204" pitchFamily="34" charset="0"/>
              </a:rPr>
              <a:t>Contratação de empresa para a prestação de serviços em engenharia e arquitetura para elaboração de anteprojetos, projetos básicos, projetos executivos, projetos complementares e compatibilização BIM para implantação da variante ligando a BR-373 até a PR-562, de traçado majoritariamente novo. O trecho em estudo margeará o município de Coronel Vivida conectando o km 475 da BR-373 ao km 497 da BR-178 e o km 495 da BR-178 até o km 58 da PR-562, acabando no complexo industrial.</a:t>
            </a:r>
            <a:endParaRPr lang="pt-BR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R="179705" algn="just">
              <a:spcBef>
                <a:spcPts val="500"/>
              </a:spcBef>
              <a:tabLst>
                <a:tab pos="5581015" algn="l"/>
              </a:tabLst>
            </a:pPr>
            <a:endParaRPr lang="pt-BR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6409247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3C6358E-BD92-C554-9530-8E6BD7FFD6B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>
            <a:extLst>
              <a:ext uri="{FF2B5EF4-FFF2-40B4-BE49-F238E27FC236}">
                <a16:creationId xmlns:a16="http://schemas.microsoft.com/office/drawing/2014/main" id="{B1074BEF-93E9-0316-CF5D-417CCDB55ACF}"/>
              </a:ext>
            </a:extLst>
          </p:cNvPr>
          <p:cNvSpPr txBox="1"/>
          <p:nvPr/>
        </p:nvSpPr>
        <p:spPr>
          <a:xfrm>
            <a:off x="344305" y="1298317"/>
            <a:ext cx="6871063" cy="918456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179705" algn="just">
              <a:spcBef>
                <a:spcPts val="500"/>
              </a:spcBef>
              <a:tabLst>
                <a:tab pos="5581015" algn="l"/>
              </a:tabLst>
            </a:pPr>
            <a:r>
              <a:rPr lang="pt-BR" sz="1600" b="1" dirty="0">
                <a:solidFill>
                  <a:srgbClr val="3A3838"/>
                </a:solidFill>
                <a:effectLst/>
                <a:latin typeface="Akzidenz-Grotesk BQ" pitchFamily="50" charset="0"/>
                <a:ea typeface="Arial Black" panose="020B0A04020102020204" pitchFamily="34" charset="0"/>
              </a:rPr>
              <a:t>Pavimentação da estrada municipal de </a:t>
            </a:r>
            <a:r>
              <a:rPr lang="pt-BR" sz="1600" b="1" dirty="0" err="1">
                <a:solidFill>
                  <a:srgbClr val="3A3838"/>
                </a:solidFill>
                <a:effectLst/>
                <a:latin typeface="Akzidenz-Grotesk BQ" pitchFamily="50" charset="0"/>
                <a:ea typeface="Arial Black" panose="020B0A04020102020204" pitchFamily="34" charset="0"/>
              </a:rPr>
              <a:t>Sapopema</a:t>
            </a:r>
            <a:r>
              <a:rPr lang="pt-BR" sz="1600" b="1" dirty="0">
                <a:solidFill>
                  <a:srgbClr val="3A3838"/>
                </a:solidFill>
                <a:effectLst/>
                <a:latin typeface="Akzidenz-Grotesk BQ" pitchFamily="50" charset="0"/>
                <a:ea typeface="Arial Black" panose="020B0A04020102020204" pitchFamily="34" charset="0"/>
              </a:rPr>
              <a:t> </a:t>
            </a:r>
            <a:endParaRPr lang="pt-BR" sz="1600" dirty="0">
              <a:effectLst/>
              <a:latin typeface="Akzidenz-Grotesk BQ" pitchFamily="50" charset="0"/>
              <a:ea typeface="Times New Roman" panose="02020603050405020304" pitchFamily="18" charset="0"/>
            </a:endParaRPr>
          </a:p>
          <a:p>
            <a:pPr marR="179705" algn="just">
              <a:spcBef>
                <a:spcPts val="500"/>
              </a:spcBef>
              <a:tabLst>
                <a:tab pos="5581015" algn="l"/>
              </a:tabLst>
            </a:pPr>
            <a:r>
              <a:rPr lang="pt-BR" sz="1200" dirty="0">
                <a:solidFill>
                  <a:srgbClr val="3A3838"/>
                </a:solidFill>
                <a:effectLst/>
                <a:latin typeface="Arial" panose="020B0604020202020204" pitchFamily="34" charset="0"/>
                <a:ea typeface="Arial Black" panose="020B0A04020102020204" pitchFamily="34" charset="0"/>
              </a:rPr>
              <a:t>Contratação de empresa para a prestação de serviços em engenharia e arquitetura para elaboração de anteprojetos, projetos básicos, projetos executivos, projetos complementares e compatibilização BIM para implantação da variante de ligação entre o distrito sede e a localidade das futuras instalações da indústria de fertilizantes nitrogenados da </a:t>
            </a:r>
            <a:r>
              <a:rPr lang="pt-BR" sz="1200" dirty="0" err="1">
                <a:solidFill>
                  <a:srgbClr val="3A3838"/>
                </a:solidFill>
                <a:effectLst/>
                <a:latin typeface="Arial" panose="020B0604020202020204" pitchFamily="34" charset="0"/>
                <a:ea typeface="Arial Black" panose="020B0A04020102020204" pitchFamily="34" charset="0"/>
              </a:rPr>
              <a:t>Paranafert</a:t>
            </a:r>
            <a:r>
              <a:rPr lang="pt-BR" sz="1200" dirty="0">
                <a:solidFill>
                  <a:srgbClr val="3A3838"/>
                </a:solidFill>
                <a:effectLst/>
                <a:latin typeface="Arial" panose="020B0604020202020204" pitchFamily="34" charset="0"/>
                <a:ea typeface="Arial Black" panose="020B0A04020102020204" pitchFamily="34" charset="0"/>
              </a:rPr>
              <a:t> no bairro vida nova, no município de </a:t>
            </a:r>
            <a:r>
              <a:rPr lang="pt-BR" sz="1200" dirty="0" err="1">
                <a:solidFill>
                  <a:srgbClr val="3A3838"/>
                </a:solidFill>
                <a:effectLst/>
                <a:latin typeface="Arial" panose="020B0604020202020204" pitchFamily="34" charset="0"/>
                <a:ea typeface="Arial Black" panose="020B0A04020102020204" pitchFamily="34" charset="0"/>
              </a:rPr>
              <a:t>Sapopema</a:t>
            </a:r>
            <a:r>
              <a:rPr lang="pt-BR" sz="1200" dirty="0">
                <a:solidFill>
                  <a:srgbClr val="3A3838"/>
                </a:solidFill>
                <a:effectLst/>
                <a:latin typeface="Arial" panose="020B0604020202020204" pitchFamily="34" charset="0"/>
                <a:ea typeface="Arial Black" panose="020B0A04020102020204" pitchFamily="34" charset="0"/>
              </a:rPr>
              <a:t> – PR.</a:t>
            </a:r>
            <a:endParaRPr lang="pt-BR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R="179705" algn="just">
              <a:spcBef>
                <a:spcPts val="500"/>
              </a:spcBef>
              <a:tabLst>
                <a:tab pos="5581015" algn="l"/>
              </a:tabLst>
            </a:pPr>
            <a:r>
              <a:rPr lang="pt-BR" sz="1200" dirty="0">
                <a:solidFill>
                  <a:srgbClr val="3A3838"/>
                </a:solidFill>
                <a:effectLst/>
                <a:latin typeface="Arial" panose="020B0604020202020204" pitchFamily="34" charset="0"/>
                <a:ea typeface="Arial Black" panose="020B0A04020102020204" pitchFamily="34" charset="0"/>
              </a:rPr>
              <a:t> </a:t>
            </a:r>
            <a:endParaRPr lang="pt-BR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R="179705" algn="just">
              <a:spcBef>
                <a:spcPts val="500"/>
              </a:spcBef>
              <a:tabLst>
                <a:tab pos="5581015" algn="l"/>
              </a:tabLst>
            </a:pPr>
            <a:r>
              <a:rPr lang="pt-BR" sz="1600" b="1" dirty="0">
                <a:solidFill>
                  <a:srgbClr val="3A3838"/>
                </a:solidFill>
                <a:effectLst/>
                <a:latin typeface="Akzidenz-Grotesk BQ" pitchFamily="50" charset="0"/>
                <a:ea typeface="Arial Black" panose="020B0A04020102020204" pitchFamily="34" charset="0"/>
              </a:rPr>
              <a:t>Ponte sobre o Rio Ivaí (Querência do Norte-Icaraíma) </a:t>
            </a:r>
            <a:endParaRPr lang="pt-BR" sz="1600" dirty="0">
              <a:effectLst/>
              <a:latin typeface="Akzidenz-Grotesk BQ" pitchFamily="50" charset="0"/>
              <a:ea typeface="Times New Roman" panose="02020603050405020304" pitchFamily="18" charset="0"/>
            </a:endParaRPr>
          </a:p>
          <a:p>
            <a:pPr marR="179705" algn="just">
              <a:spcBef>
                <a:spcPts val="500"/>
              </a:spcBef>
              <a:tabLst>
                <a:tab pos="5581015" algn="l"/>
              </a:tabLst>
            </a:pPr>
            <a:r>
              <a:rPr lang="pt-BR" sz="1200" dirty="0">
                <a:solidFill>
                  <a:srgbClr val="3A3838"/>
                </a:solidFill>
                <a:effectLst/>
                <a:latin typeface="Arial" panose="020B0604020202020204" pitchFamily="34" charset="0"/>
                <a:ea typeface="Arial Black" panose="020B0A04020102020204" pitchFamily="34" charset="0"/>
              </a:rPr>
              <a:t>Contratação de empresa para a prestação de serviços em engenharia e arquitetura para elaboração de anteprojetos, projetos básicos, projetos executivos, projetos complementares e compatibilização BIM para implantação de ponte sobre o Rio Ivaí, unindo os municípios de Icaraíma e Querência do Norte, ambos localizados no Estado do Paraná. a ponte terá um tabuleiro com 10 metros de largura e 350 metros de extensão, permitindo a circulação de veículos de passeio, caminhões e ônibus. o projeto inclui também a construção de 54 km de sistema viário associado, com a pavimentação asfáltica da rodovia PR-218 que liga as duas cidades.</a:t>
            </a:r>
            <a:endParaRPr lang="pt-BR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R="179705" algn="just">
              <a:spcBef>
                <a:spcPts val="500"/>
              </a:spcBef>
              <a:tabLst>
                <a:tab pos="5581015" algn="l"/>
              </a:tabLst>
            </a:pPr>
            <a:r>
              <a:rPr lang="pt-BR" sz="1200" dirty="0">
                <a:solidFill>
                  <a:srgbClr val="3A3838"/>
                </a:solidFill>
                <a:effectLst/>
                <a:latin typeface="Arial" panose="020B0604020202020204" pitchFamily="34" charset="0"/>
                <a:ea typeface="Arial Black" panose="020B0A04020102020204" pitchFamily="34" charset="0"/>
              </a:rPr>
              <a:t> </a:t>
            </a:r>
            <a:endParaRPr lang="pt-BR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R="179705" algn="just">
              <a:spcBef>
                <a:spcPts val="500"/>
              </a:spcBef>
              <a:tabLst>
                <a:tab pos="5581015" algn="l"/>
              </a:tabLst>
            </a:pPr>
            <a:r>
              <a:rPr lang="pt-BR" sz="1600" b="1" dirty="0">
                <a:solidFill>
                  <a:srgbClr val="3A3838"/>
                </a:solidFill>
                <a:effectLst/>
                <a:latin typeface="Akzidenz-Grotesk BQ" pitchFamily="50" charset="0"/>
                <a:ea typeface="Arial Black" panose="020B0A04020102020204" pitchFamily="34" charset="0"/>
              </a:rPr>
              <a:t>Aeródromo Guaratuba </a:t>
            </a:r>
            <a:endParaRPr lang="pt-BR" sz="1600" dirty="0">
              <a:effectLst/>
              <a:latin typeface="Akzidenz-Grotesk BQ" pitchFamily="50" charset="0"/>
              <a:ea typeface="Times New Roman" panose="02020603050405020304" pitchFamily="18" charset="0"/>
            </a:endParaRPr>
          </a:p>
          <a:p>
            <a:pPr marR="179705" algn="just">
              <a:spcBef>
                <a:spcPts val="500"/>
              </a:spcBef>
              <a:tabLst>
                <a:tab pos="5581015" algn="l"/>
              </a:tabLst>
            </a:pPr>
            <a:r>
              <a:rPr lang="pt-BR" sz="1200" dirty="0">
                <a:solidFill>
                  <a:srgbClr val="3A3838"/>
                </a:solidFill>
                <a:effectLst/>
                <a:latin typeface="Arial" panose="020B0604020202020204" pitchFamily="34" charset="0"/>
                <a:ea typeface="Arial Black" panose="020B0A04020102020204" pitchFamily="34" charset="0"/>
              </a:rPr>
              <a:t>Contratação de empresa para a prestação de serviços em engenharia e arquitetura para elaboração de projetos básicos, projetos executivos, projetos complementares e compatibilização entre as diferentes disciplinas afetas à engenharia e à arquitetura, bem como confecção de minutas de termo de referência e edital para reforma e ampliação do aeródromo de Guaratuba.</a:t>
            </a:r>
            <a:endParaRPr lang="pt-BR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R="179705" algn="just">
              <a:spcBef>
                <a:spcPts val="500"/>
              </a:spcBef>
              <a:tabLst>
                <a:tab pos="5581015" algn="l"/>
              </a:tabLst>
            </a:pPr>
            <a:r>
              <a:rPr lang="pt-BR" sz="1200" b="1" dirty="0">
                <a:solidFill>
                  <a:srgbClr val="3A3838"/>
                </a:solidFill>
                <a:effectLst/>
                <a:latin typeface="Arial" panose="020B0604020202020204" pitchFamily="34" charset="0"/>
                <a:ea typeface="Arial Black" panose="020B0A04020102020204" pitchFamily="34" charset="0"/>
              </a:rPr>
              <a:t> </a:t>
            </a:r>
            <a:endParaRPr lang="pt-BR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R="179705" algn="just">
              <a:spcBef>
                <a:spcPts val="500"/>
              </a:spcBef>
              <a:tabLst>
                <a:tab pos="5581015" algn="l"/>
              </a:tabLst>
            </a:pPr>
            <a:r>
              <a:rPr lang="pt-BR" sz="1600" b="1" dirty="0">
                <a:solidFill>
                  <a:srgbClr val="3A3838"/>
                </a:solidFill>
                <a:effectLst/>
                <a:latin typeface="Akzidenz-Grotesk BQ" pitchFamily="50" charset="0"/>
                <a:ea typeface="Arial Black" panose="020B0A04020102020204" pitchFamily="34" charset="0"/>
              </a:rPr>
              <a:t>Equipamentos Modulares SESP </a:t>
            </a:r>
            <a:endParaRPr lang="pt-BR" sz="1600" dirty="0">
              <a:effectLst/>
              <a:latin typeface="Akzidenz-Grotesk BQ" pitchFamily="50" charset="0"/>
              <a:ea typeface="Times New Roman" panose="02020603050405020304" pitchFamily="18" charset="0"/>
            </a:endParaRPr>
          </a:p>
          <a:p>
            <a:pPr marR="179705" algn="just">
              <a:spcBef>
                <a:spcPts val="500"/>
              </a:spcBef>
              <a:tabLst>
                <a:tab pos="5581015" algn="l"/>
              </a:tabLst>
            </a:pPr>
            <a:r>
              <a:rPr lang="pt-BR" sz="1200" dirty="0">
                <a:solidFill>
                  <a:srgbClr val="3A3838"/>
                </a:solidFill>
                <a:effectLst/>
                <a:latin typeface="Arial" panose="020B0604020202020204" pitchFamily="34" charset="0"/>
                <a:ea typeface="Arial Black" panose="020B0A04020102020204" pitchFamily="34" charset="0"/>
              </a:rPr>
              <a:t>Contratação de empresa para a prestação de serviços em engenharia e arquitetura para elaboração de anteprojetos, projetos básicos, projetos executivos, projetos complementares e compatibilização para equipamentos públicos modulares e replicáveis em metodologia BIM.</a:t>
            </a:r>
          </a:p>
          <a:p>
            <a:pPr marR="179705" algn="just">
              <a:spcBef>
                <a:spcPts val="500"/>
              </a:spcBef>
              <a:tabLst>
                <a:tab pos="5581015" algn="l"/>
              </a:tabLst>
            </a:pPr>
            <a:endParaRPr lang="pt-BR" sz="1200" dirty="0">
              <a:solidFill>
                <a:srgbClr val="3A3838"/>
              </a:solidFill>
              <a:ea typeface="Times New Roman" panose="02020603050405020304" pitchFamily="18" charset="0"/>
            </a:endParaRPr>
          </a:p>
          <a:p>
            <a:pPr marR="179705" algn="just">
              <a:spcBef>
                <a:spcPts val="500"/>
              </a:spcBef>
              <a:tabLst>
                <a:tab pos="5581015" algn="l"/>
              </a:tabLst>
            </a:pPr>
            <a:r>
              <a:rPr lang="pt-BR" sz="1600" b="1" dirty="0">
                <a:solidFill>
                  <a:srgbClr val="3A3838"/>
                </a:solidFill>
                <a:effectLst/>
                <a:latin typeface="Akzidenz-Grotesk BQ" pitchFamily="50" charset="0"/>
                <a:ea typeface="Arial Black" panose="020B0A04020102020204" pitchFamily="34" charset="0"/>
              </a:rPr>
              <a:t>Implantações SESP </a:t>
            </a:r>
            <a:endParaRPr lang="pt-BR" sz="1600" dirty="0">
              <a:effectLst/>
              <a:latin typeface="Akzidenz-Grotesk BQ" pitchFamily="50" charset="0"/>
              <a:ea typeface="Times New Roman" panose="02020603050405020304" pitchFamily="18" charset="0"/>
            </a:endParaRPr>
          </a:p>
          <a:p>
            <a:pPr marR="179705" algn="just">
              <a:spcBef>
                <a:spcPts val="500"/>
              </a:spcBef>
              <a:tabLst>
                <a:tab pos="5581015" algn="l"/>
              </a:tabLst>
            </a:pPr>
            <a:r>
              <a:rPr lang="pt-BR" sz="1200" dirty="0">
                <a:solidFill>
                  <a:srgbClr val="3A3838"/>
                </a:solidFill>
                <a:effectLst/>
                <a:latin typeface="Arial" panose="020B0604020202020204" pitchFamily="34" charset="0"/>
                <a:ea typeface="Arial Black" panose="020B0A04020102020204" pitchFamily="34" charset="0"/>
              </a:rPr>
              <a:t>Contratação de empresa para a prestação de serviços em engenharia e arquitetura para elaboração de anteprojetos, projetos básicos, projetos executivos, projetos complementares e compatibilização BIM para implantação de equipamentos modulares das forças de segurança pública em 27 localidades no Estado do Paraná.</a:t>
            </a:r>
            <a:endParaRPr lang="pt-BR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R="179705" algn="just">
              <a:spcBef>
                <a:spcPts val="500"/>
              </a:spcBef>
              <a:tabLst>
                <a:tab pos="5581015" algn="l"/>
              </a:tabLst>
            </a:pPr>
            <a:r>
              <a:rPr lang="pt-BR" sz="1200" dirty="0">
                <a:solidFill>
                  <a:srgbClr val="3A3838"/>
                </a:solidFill>
                <a:effectLst/>
                <a:latin typeface="Arial" panose="020B0604020202020204" pitchFamily="34" charset="0"/>
                <a:ea typeface="Arial Black" panose="020B0A04020102020204" pitchFamily="34" charset="0"/>
              </a:rPr>
              <a:t> </a:t>
            </a:r>
            <a:endParaRPr lang="pt-BR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R="179705">
              <a:spcBef>
                <a:spcPts val="500"/>
              </a:spcBef>
              <a:tabLst>
                <a:tab pos="5581015" algn="l"/>
              </a:tabLst>
            </a:pPr>
            <a:r>
              <a:rPr lang="pt-BR" sz="1600" b="1" dirty="0">
                <a:solidFill>
                  <a:srgbClr val="3A3838"/>
                </a:solidFill>
                <a:effectLst/>
                <a:latin typeface="Akzidenz-Grotesk BQ" pitchFamily="50" charset="0"/>
                <a:ea typeface="Arial Black" panose="020B0A04020102020204" pitchFamily="34" charset="0"/>
              </a:rPr>
              <a:t>SAMU Pato Branco </a:t>
            </a:r>
            <a:br>
              <a:rPr lang="pt-BR" sz="1600" b="1" dirty="0">
                <a:solidFill>
                  <a:srgbClr val="3A3838"/>
                </a:solidFill>
                <a:latin typeface="Akzidenz-Grotesk BQ" pitchFamily="50" charset="0"/>
                <a:ea typeface="Arial Black" panose="020B0A04020102020204" pitchFamily="34" charset="0"/>
              </a:rPr>
            </a:br>
            <a:endParaRPr lang="pt-BR" sz="1600" dirty="0">
              <a:effectLst/>
              <a:latin typeface="Akzidenz-Grotesk BQ" pitchFamily="50" charset="0"/>
              <a:ea typeface="Times New Roman" panose="02020603050405020304" pitchFamily="18" charset="0"/>
            </a:endParaRPr>
          </a:p>
          <a:p>
            <a:r>
              <a:rPr lang="pt-BR" sz="1200" dirty="0">
                <a:solidFill>
                  <a:srgbClr val="3A3838"/>
                </a:solidFill>
                <a:effectLst/>
                <a:latin typeface="Arial" panose="020B0604020202020204" pitchFamily="34" charset="0"/>
                <a:ea typeface="Arial Black" panose="020B0A04020102020204" pitchFamily="34" charset="0"/>
              </a:rPr>
              <a:t>Contratação de empresa para a prestação de serviços em engenharia e arquitetura para elaboração de anteprojetos, projetos complementares e compatibilização BIM para implantação da nova sede do consórcio </a:t>
            </a:r>
            <a:r>
              <a:rPr lang="pt-BR" sz="1200" dirty="0" err="1">
                <a:solidFill>
                  <a:srgbClr val="3A3838"/>
                </a:solidFill>
                <a:effectLst/>
                <a:latin typeface="Arial" panose="020B0604020202020204" pitchFamily="34" charset="0"/>
                <a:ea typeface="Arial Black" panose="020B0A04020102020204" pitchFamily="34" charset="0"/>
              </a:rPr>
              <a:t>Ciruspar</a:t>
            </a:r>
            <a:r>
              <a:rPr lang="pt-BR" sz="1200" dirty="0">
                <a:solidFill>
                  <a:srgbClr val="3A3838"/>
                </a:solidFill>
                <a:effectLst/>
                <a:latin typeface="Arial" panose="020B0604020202020204" pitchFamily="34" charset="0"/>
                <a:ea typeface="Arial Black" panose="020B0A04020102020204" pitchFamily="34" charset="0"/>
              </a:rPr>
              <a:t> e base descentralizada do SAMU 192 na cidade de Pato Branco.</a:t>
            </a:r>
            <a:endParaRPr lang="pt-BR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R="179705" algn="just">
              <a:spcBef>
                <a:spcPts val="500"/>
              </a:spcBef>
              <a:tabLst>
                <a:tab pos="5581015" algn="l"/>
              </a:tabLst>
            </a:pPr>
            <a:endParaRPr lang="pt-BR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45039081"/>
      </p:ext>
    </p:extLst>
  </p:cSld>
  <p:clrMapOvr>
    <a:masterClrMapping/>
  </p:clrMapOvr>
</p:sld>
</file>

<file path=ppt/theme/theme1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Escritório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o Office">
  <a:themeElements>
    <a:clrScheme name="Escritório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8381</TotalTime>
  <Words>4423</Words>
  <Application>Microsoft Office PowerPoint</Application>
  <PresentationFormat>Personalizar</PresentationFormat>
  <Paragraphs>225</Paragraphs>
  <Slides>15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6</vt:i4>
      </vt:variant>
      <vt:variant>
        <vt:lpstr>Tema</vt:lpstr>
      </vt:variant>
      <vt:variant>
        <vt:i4>2</vt:i4>
      </vt:variant>
      <vt:variant>
        <vt:lpstr>Títulos de slides</vt:lpstr>
      </vt:variant>
      <vt:variant>
        <vt:i4>15</vt:i4>
      </vt:variant>
    </vt:vector>
  </HeadingPairs>
  <TitlesOfParts>
    <vt:vector size="23" baseType="lpstr">
      <vt:lpstr>Akzidenz-Grotesk BQ</vt:lpstr>
      <vt:lpstr>Symbol</vt:lpstr>
      <vt:lpstr>Times New Roman</vt:lpstr>
      <vt:lpstr>Arial Black</vt:lpstr>
      <vt:lpstr>Arial</vt:lpstr>
      <vt:lpstr>Calibri</vt:lpstr>
      <vt:lpstr>Custom Design</vt:lpstr>
      <vt:lpstr>Tema do Office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os46679</dc:creator>
  <cp:lastModifiedBy>Elisson Assistente</cp:lastModifiedBy>
  <cp:revision>565</cp:revision>
  <cp:lastPrinted>2022-08-31T19:59:56Z</cp:lastPrinted>
  <dcterms:created xsi:type="dcterms:W3CDTF">2020-04-19T17:56:18Z</dcterms:created>
  <dcterms:modified xsi:type="dcterms:W3CDTF">2025-11-25T17:04:49Z</dcterms:modified>
</cp:coreProperties>
</file>